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323" r:id="rId3"/>
    <p:sldId id="346" r:id="rId4"/>
    <p:sldId id="319" r:id="rId5"/>
    <p:sldId id="328" r:id="rId6"/>
    <p:sldId id="343" r:id="rId7"/>
    <p:sldId id="338" r:id="rId8"/>
    <p:sldId id="339" r:id="rId9"/>
    <p:sldId id="347" r:id="rId10"/>
    <p:sldId id="350" r:id="rId11"/>
    <p:sldId id="348" r:id="rId12"/>
    <p:sldId id="333" r:id="rId13"/>
    <p:sldId id="351" r:id="rId14"/>
    <p:sldId id="344" r:id="rId15"/>
    <p:sldId id="32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4CD"/>
    <a:srgbClr val="A1CAB7"/>
    <a:srgbClr val="356075"/>
    <a:srgbClr val="ACD6BE"/>
    <a:srgbClr val="C4DCCB"/>
    <a:srgbClr val="CFE7CB"/>
    <a:srgbClr val="F8F3D6"/>
    <a:srgbClr val="E3E4C9"/>
    <a:srgbClr val="E7E7B3"/>
    <a:srgbClr val="FCF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89"/>
    <p:restoredTop sz="91020"/>
  </p:normalViewPr>
  <p:slideViewPr>
    <p:cSldViewPr snapToGrid="0" snapToObjects="1">
      <p:cViewPr varScale="1">
        <p:scale>
          <a:sx n="116" d="100"/>
          <a:sy n="116" d="100"/>
        </p:scale>
        <p:origin x="15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7E1387-625F-8A43-B96D-9120B2300C41}" type="datetimeFigureOut">
              <a:rPr lang="en-US" smtClean="0"/>
              <a:t>7/29/19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15015D-F6DB-9F41-B52B-B40A8A996465}" type="slidenum">
              <a:rPr lang="en-US" smtClean="0"/>
              <a:t>‹#›</a:t>
            </a:fld>
            <a:endParaRPr lang="en-US"/>
          </a:p>
        </p:txBody>
      </p:sp>
    </p:spTree>
    <p:extLst>
      <p:ext uri="{BB962C8B-B14F-4D97-AF65-F5344CB8AC3E}">
        <p14:creationId xmlns:p14="http://schemas.microsoft.com/office/powerpoint/2010/main" val="2092380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Lauren Whitmire. For my final project I tried to detect mood in the handwriting of Vincent van Gogh.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815015D-F6DB-9F41-B52B-B40A8A996465}" type="slidenum">
              <a:rPr lang="en-US" smtClean="0"/>
              <a:t>1</a:t>
            </a:fld>
            <a:endParaRPr lang="en-US"/>
          </a:p>
        </p:txBody>
      </p:sp>
    </p:spTree>
    <p:extLst>
      <p:ext uri="{BB962C8B-B14F-4D97-AF65-F5344CB8AC3E}">
        <p14:creationId xmlns:p14="http://schemas.microsoft.com/office/powerpoint/2010/main" val="1759892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cluster, the handwriting gets much more dense and cramped, and there were some regions of messy/scratched out text. </a:t>
            </a:r>
          </a:p>
          <a:p>
            <a:endParaRPr lang="en-US" dirty="0"/>
          </a:p>
          <a:p>
            <a:endParaRPr lang="en-US" dirty="0"/>
          </a:p>
          <a:p>
            <a:endParaRPr lang="en-US" dirty="0"/>
          </a:p>
          <a:p>
            <a:endParaRPr lang="en-US" dirty="0"/>
          </a:p>
          <a:p>
            <a:r>
              <a:rPr lang="en-US" dirty="0"/>
              <a:t>Cluster 3 (green): dense</a:t>
            </a:r>
          </a:p>
          <a:p>
            <a:endParaRPr lang="en-US" dirty="0"/>
          </a:p>
        </p:txBody>
      </p:sp>
      <p:sp>
        <p:nvSpPr>
          <p:cNvPr id="4" name="Slide Number Placeholder 3"/>
          <p:cNvSpPr>
            <a:spLocks noGrp="1"/>
          </p:cNvSpPr>
          <p:nvPr>
            <p:ph type="sldNum" sz="quarter" idx="5"/>
          </p:nvPr>
        </p:nvSpPr>
        <p:spPr/>
        <p:txBody>
          <a:bodyPr/>
          <a:lstStyle/>
          <a:p>
            <a:fld id="{D41D2AD1-ED89-8F49-8501-EE9B7584090B}" type="slidenum">
              <a:rPr lang="en-US" smtClean="0"/>
              <a:t>10</a:t>
            </a:fld>
            <a:endParaRPr lang="en-US"/>
          </a:p>
        </p:txBody>
      </p:sp>
    </p:spTree>
    <p:extLst>
      <p:ext uri="{BB962C8B-B14F-4D97-AF65-F5344CB8AC3E}">
        <p14:creationId xmlns:p14="http://schemas.microsoft.com/office/powerpoint/2010/main" val="292954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cluster contained pages that were much sloppier, with lots of scratched out text and underlining</a:t>
            </a:r>
          </a:p>
          <a:p>
            <a:endParaRPr lang="en-US" dirty="0"/>
          </a:p>
          <a:p>
            <a:r>
              <a:rPr lang="en-US" dirty="0"/>
              <a:t>Now that I had the letters clustered based on physical appearance,</a:t>
            </a:r>
          </a:p>
          <a:p>
            <a:endParaRPr lang="en-US" dirty="0"/>
          </a:p>
          <a:p>
            <a:endParaRPr lang="en-US" dirty="0"/>
          </a:p>
          <a:p>
            <a:endParaRPr lang="en-US" dirty="0"/>
          </a:p>
          <a:p>
            <a:endParaRPr lang="en-US" dirty="0"/>
          </a:p>
          <a:p>
            <a:endParaRPr lang="en-US" dirty="0"/>
          </a:p>
          <a:p>
            <a:r>
              <a:rPr lang="en-US" dirty="0"/>
              <a:t>Cluster 2 (orange): messy </a:t>
            </a:r>
          </a:p>
        </p:txBody>
      </p:sp>
      <p:sp>
        <p:nvSpPr>
          <p:cNvPr id="4" name="Slide Number Placeholder 3"/>
          <p:cNvSpPr>
            <a:spLocks noGrp="1"/>
          </p:cNvSpPr>
          <p:nvPr>
            <p:ph type="sldNum" sz="quarter" idx="5"/>
          </p:nvPr>
        </p:nvSpPr>
        <p:spPr/>
        <p:txBody>
          <a:bodyPr/>
          <a:lstStyle/>
          <a:p>
            <a:fld id="{D41D2AD1-ED89-8F49-8501-EE9B7584090B}" type="slidenum">
              <a:rPr lang="en-US" smtClean="0"/>
              <a:t>11</a:t>
            </a:fld>
            <a:endParaRPr lang="en-US"/>
          </a:p>
        </p:txBody>
      </p:sp>
    </p:spTree>
    <p:extLst>
      <p:ext uri="{BB962C8B-B14F-4D97-AF65-F5344CB8AC3E}">
        <p14:creationId xmlns:p14="http://schemas.microsoft.com/office/powerpoint/2010/main" val="1896589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Vader sentiment analysis on the text of each letter </a:t>
            </a:r>
          </a:p>
          <a:p>
            <a:endParaRPr lang="en-US" dirty="0"/>
          </a:p>
          <a:p>
            <a:r>
              <a:rPr lang="en-US" dirty="0"/>
              <a:t>Here I’ve plotted the amount of negative sentiment in each letter, arranged in chronological order</a:t>
            </a:r>
          </a:p>
          <a:p>
            <a:endParaRPr lang="en-US" dirty="0"/>
          </a:p>
          <a:p>
            <a:r>
              <a:rPr lang="en-US" dirty="0"/>
              <a:t>The first thing you’ll notice is that his letters are increasingly negative over the course of his life, with his first 100 or so being the most positive. </a:t>
            </a:r>
          </a:p>
          <a:p>
            <a:endParaRPr lang="en-US" dirty="0"/>
          </a:p>
          <a:p>
            <a:r>
              <a:rPr lang="en-US" dirty="0"/>
              <a:t>You’ll also notice these regions where the amount of negative content spikes. </a:t>
            </a:r>
            <a:r>
              <a:rPr lang="en-US" noProof="0" dirty="0"/>
              <a:t>I looked into these further and found that here is when he was kicked out of his parent’s house after a big fight, this middle region is when his girlfriend attempted suicide and his father died, and this final spike is when he had his first mental breakdown and infamously cut off part of his ear. This shows that the events going on in his life are reflected in the sentiment of his letters.</a:t>
            </a:r>
          </a:p>
          <a:p>
            <a:endParaRPr lang="en-US" noProof="0" dirty="0"/>
          </a:p>
          <a:p>
            <a:endParaRPr lang="en-US" dirty="0"/>
          </a:p>
        </p:txBody>
      </p:sp>
      <p:sp>
        <p:nvSpPr>
          <p:cNvPr id="4" name="Slide Number Placeholder 3"/>
          <p:cNvSpPr>
            <a:spLocks noGrp="1"/>
          </p:cNvSpPr>
          <p:nvPr>
            <p:ph type="sldNum" sz="quarter" idx="5"/>
          </p:nvPr>
        </p:nvSpPr>
        <p:spPr/>
        <p:txBody>
          <a:bodyPr/>
          <a:lstStyle/>
          <a:p>
            <a:fld id="{D41D2AD1-ED89-8F49-8501-EE9B7584090B}" type="slidenum">
              <a:rPr lang="en-US" smtClean="0"/>
              <a:t>12</a:t>
            </a:fld>
            <a:endParaRPr lang="en-US"/>
          </a:p>
        </p:txBody>
      </p:sp>
    </p:spTree>
    <p:extLst>
      <p:ext uri="{BB962C8B-B14F-4D97-AF65-F5344CB8AC3E}">
        <p14:creationId xmlns:p14="http://schemas.microsoft.com/office/powerpoint/2010/main" val="2903573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looked back to see how the letters in each of these regions were distributed across the clusters.</a:t>
            </a:r>
          </a:p>
          <a:p>
            <a:endParaRPr lang="en-US" dirty="0"/>
          </a:p>
          <a:p>
            <a:r>
              <a:rPr lang="en-US" dirty="0"/>
              <a:t>The darker the blue, the more letters are part of that cluster. So you can see that in his early letters, his letters are neat for the most part.</a:t>
            </a:r>
          </a:p>
          <a:p>
            <a:r>
              <a:rPr lang="en-US" dirty="0"/>
              <a:t>In this second region, the letters are almost all dense and cramped, and no letters fall under the neat cluster</a:t>
            </a:r>
          </a:p>
          <a:p>
            <a:r>
              <a:rPr lang="en-US" dirty="0"/>
              <a:t>Here, most of the pages are sloppy, </a:t>
            </a:r>
          </a:p>
          <a:p>
            <a:r>
              <a:rPr lang="en-US" dirty="0"/>
              <a:t>And in this final region, most of the letters fall under the dense category.</a:t>
            </a:r>
          </a:p>
          <a:p>
            <a:endParaRPr lang="en-US" dirty="0"/>
          </a:p>
          <a:p>
            <a:r>
              <a:rPr lang="en-US" dirty="0"/>
              <a:t>So, you can see, when van </a:t>
            </a:r>
            <a:r>
              <a:rPr lang="en-US" dirty="0" err="1"/>
              <a:t>gogh</a:t>
            </a:r>
            <a:r>
              <a:rPr lang="en-US" dirty="0"/>
              <a:t> is writing letters that are much more negative in tone, his letters become much more cramped and sloppy. </a:t>
            </a:r>
          </a:p>
          <a:p>
            <a:endParaRPr lang="en-US" dirty="0"/>
          </a:p>
          <a:p>
            <a:r>
              <a:rPr lang="en-US" dirty="0"/>
              <a:t>In other words, not only is there a mood difference in the letters, but the model is detecting a physical difference as well </a:t>
            </a:r>
          </a:p>
        </p:txBody>
      </p:sp>
      <p:sp>
        <p:nvSpPr>
          <p:cNvPr id="4" name="Slide Number Placeholder 3"/>
          <p:cNvSpPr>
            <a:spLocks noGrp="1"/>
          </p:cNvSpPr>
          <p:nvPr>
            <p:ph type="sldNum" sz="quarter" idx="5"/>
          </p:nvPr>
        </p:nvSpPr>
        <p:spPr/>
        <p:txBody>
          <a:bodyPr/>
          <a:lstStyle/>
          <a:p>
            <a:fld id="{D41D2AD1-ED89-8F49-8501-EE9B7584090B}" type="slidenum">
              <a:rPr lang="en-US" smtClean="0"/>
              <a:t>13</a:t>
            </a:fld>
            <a:endParaRPr lang="en-US"/>
          </a:p>
        </p:txBody>
      </p:sp>
    </p:spTree>
    <p:extLst>
      <p:ext uri="{BB962C8B-B14F-4D97-AF65-F5344CB8AC3E}">
        <p14:creationId xmlns:p14="http://schemas.microsoft.com/office/powerpoint/2010/main" val="2604444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sentiment analysis was able to provide a timeline of major events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combined use of neural nets with NLP was able to show some link between the mood of a letter and its physical appearance, which is an approach that could be extended to analysis of other collections of handwritten documents</a:t>
            </a:r>
          </a:p>
          <a:p>
            <a:endParaRPr lang="en-US" dirty="0"/>
          </a:p>
        </p:txBody>
      </p:sp>
      <p:sp>
        <p:nvSpPr>
          <p:cNvPr id="4" name="Slide Number Placeholder 3"/>
          <p:cNvSpPr>
            <a:spLocks noGrp="1"/>
          </p:cNvSpPr>
          <p:nvPr>
            <p:ph type="sldNum" sz="quarter" idx="5"/>
          </p:nvPr>
        </p:nvSpPr>
        <p:spPr/>
        <p:txBody>
          <a:bodyPr/>
          <a:lstStyle/>
          <a:p>
            <a:fld id="{D41D2AD1-ED89-8F49-8501-EE9B7584090B}" type="slidenum">
              <a:rPr lang="en-US" smtClean="0"/>
              <a:t>14</a:t>
            </a:fld>
            <a:endParaRPr lang="en-US"/>
          </a:p>
        </p:txBody>
      </p:sp>
    </p:spTree>
    <p:extLst>
      <p:ext uri="{BB962C8B-B14F-4D97-AF65-F5344CB8AC3E}">
        <p14:creationId xmlns:p14="http://schemas.microsoft.com/office/powerpoint/2010/main" val="3483409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my name is Lauren. Thank you for your attention and I look forward to speaking with you soon. </a:t>
            </a:r>
          </a:p>
        </p:txBody>
      </p:sp>
      <p:sp>
        <p:nvSpPr>
          <p:cNvPr id="4" name="Slide Number Placeholder 3"/>
          <p:cNvSpPr>
            <a:spLocks noGrp="1"/>
          </p:cNvSpPr>
          <p:nvPr>
            <p:ph type="sldNum" sz="quarter" idx="5"/>
          </p:nvPr>
        </p:nvSpPr>
        <p:spPr/>
        <p:txBody>
          <a:bodyPr/>
          <a:lstStyle/>
          <a:p>
            <a:fld id="{D41D2AD1-ED89-8F49-8501-EE9B7584090B}" type="slidenum">
              <a:rPr lang="en-US" smtClean="0"/>
              <a:t>15</a:t>
            </a:fld>
            <a:endParaRPr lang="en-US"/>
          </a:p>
        </p:txBody>
      </p:sp>
    </p:spTree>
    <p:extLst>
      <p:ext uri="{BB962C8B-B14F-4D97-AF65-F5344CB8AC3E}">
        <p14:creationId xmlns:p14="http://schemas.microsoft.com/office/powerpoint/2010/main" val="368534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 field called graphology that tries to determine someone’s personality based on their handwriting. For example, if you write large letters, you might be extraverted.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got me thinking, what happens if we analyze a collection of documents all authored by the same person? Can you monitor any changes in how they write over time, and is that indicative of any changes in their mood?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I used the surviving letters of Vincent van </a:t>
            </a:r>
            <a:r>
              <a:rPr lang="en-US" dirty="0" err="1"/>
              <a:t>gogh</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41D2AD1-ED89-8F49-8501-EE9B7584090B}" type="slidenum">
              <a:rPr lang="en-US" smtClean="0"/>
              <a:t>2</a:t>
            </a:fld>
            <a:endParaRPr lang="en-US"/>
          </a:p>
        </p:txBody>
      </p:sp>
    </p:spTree>
    <p:extLst>
      <p:ext uri="{BB962C8B-B14F-4D97-AF65-F5344CB8AC3E}">
        <p14:creationId xmlns:p14="http://schemas.microsoft.com/office/powerpoint/2010/main" val="203746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over 800 letters, starting when Vincent was 19 years old, that are all pretty varied in content.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letter is pretty upbeat. Vincent is telling his brother how he enjoys his walk to work and has recently taken up gardening. </a:t>
            </a:r>
          </a:p>
        </p:txBody>
      </p:sp>
      <p:sp>
        <p:nvSpPr>
          <p:cNvPr id="4" name="Slide Number Placeholder 3"/>
          <p:cNvSpPr>
            <a:spLocks noGrp="1"/>
          </p:cNvSpPr>
          <p:nvPr>
            <p:ph type="sldNum" sz="quarter" idx="5"/>
          </p:nvPr>
        </p:nvSpPr>
        <p:spPr/>
        <p:txBody>
          <a:bodyPr/>
          <a:lstStyle/>
          <a:p>
            <a:fld id="{D41D2AD1-ED89-8F49-8501-EE9B7584090B}" type="slidenum">
              <a:rPr lang="en-US" smtClean="0"/>
              <a:t>3</a:t>
            </a:fld>
            <a:endParaRPr lang="en-US"/>
          </a:p>
        </p:txBody>
      </p:sp>
    </p:spTree>
    <p:extLst>
      <p:ext uri="{BB962C8B-B14F-4D97-AF65-F5344CB8AC3E}">
        <p14:creationId xmlns:p14="http://schemas.microsoft.com/office/powerpoint/2010/main" val="3633354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this letter was written while they’re in the midst of an argument over Vincent has plans to propose to a prostitute. His brother doesn’t approve, so Vincent is asking him not to remove his financial support. </a:t>
            </a:r>
          </a:p>
        </p:txBody>
      </p:sp>
      <p:sp>
        <p:nvSpPr>
          <p:cNvPr id="4" name="Slide Number Placeholder 3"/>
          <p:cNvSpPr>
            <a:spLocks noGrp="1"/>
          </p:cNvSpPr>
          <p:nvPr>
            <p:ph type="sldNum" sz="quarter" idx="5"/>
          </p:nvPr>
        </p:nvSpPr>
        <p:spPr/>
        <p:txBody>
          <a:bodyPr/>
          <a:lstStyle/>
          <a:p>
            <a:fld id="{D41D2AD1-ED89-8F49-8501-EE9B7584090B}" type="slidenum">
              <a:rPr lang="en-US" smtClean="0"/>
              <a:t>4</a:t>
            </a:fld>
            <a:endParaRPr lang="en-US"/>
          </a:p>
        </p:txBody>
      </p:sp>
    </p:spTree>
    <p:extLst>
      <p:ext uri="{BB962C8B-B14F-4D97-AF65-F5344CB8AC3E}">
        <p14:creationId xmlns:p14="http://schemas.microsoft.com/office/powerpoint/2010/main" val="3583015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look at these two letters side-by-side, you’ll notice the scratched out text and dramatic underlining is present in the second letter, but not in the first.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decided to train a neural net to detect these differences, and then see if those differences have any relation to the mood of the letter itself. </a:t>
            </a:r>
          </a:p>
        </p:txBody>
      </p:sp>
      <p:sp>
        <p:nvSpPr>
          <p:cNvPr id="4" name="Slide Number Placeholder 3"/>
          <p:cNvSpPr>
            <a:spLocks noGrp="1"/>
          </p:cNvSpPr>
          <p:nvPr>
            <p:ph type="sldNum" sz="quarter" idx="5"/>
          </p:nvPr>
        </p:nvSpPr>
        <p:spPr/>
        <p:txBody>
          <a:bodyPr/>
          <a:lstStyle/>
          <a:p>
            <a:fld id="{D41D2AD1-ED89-8F49-8501-EE9B7584090B}" type="slidenum">
              <a:rPr lang="en-US" smtClean="0"/>
              <a:t>5</a:t>
            </a:fld>
            <a:endParaRPr lang="en-US"/>
          </a:p>
        </p:txBody>
      </p:sp>
    </p:spTree>
    <p:extLst>
      <p:ext uri="{BB962C8B-B14F-4D97-AF65-F5344CB8AC3E}">
        <p14:creationId xmlns:p14="http://schemas.microsoft.com/office/powerpoint/2010/main" val="824036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I took the scanned pages from van </a:t>
            </a:r>
            <a:r>
              <a:rPr lang="en-US" dirty="0" err="1"/>
              <a:t>goghs</a:t>
            </a:r>
            <a:r>
              <a:rPr lang="en-US" dirty="0"/>
              <a:t> letters and used a convolutional autoencoder to extract the physical features of each page, and then clustered the documents based on their physical similarities</a:t>
            </a:r>
          </a:p>
          <a:p>
            <a:endParaRPr lang="en-US" dirty="0"/>
          </a:p>
          <a:p>
            <a:r>
              <a:rPr lang="en-US" dirty="0"/>
              <a:t>I then took the text of each letter and used natural language processing to classify the sentiment of each. From there, I could see if there was any differences between the clusters.</a:t>
            </a:r>
          </a:p>
          <a:p>
            <a:endParaRPr lang="en-US" dirty="0"/>
          </a:p>
        </p:txBody>
      </p:sp>
      <p:sp>
        <p:nvSpPr>
          <p:cNvPr id="4" name="Slide Number Placeholder 3"/>
          <p:cNvSpPr>
            <a:spLocks noGrp="1"/>
          </p:cNvSpPr>
          <p:nvPr>
            <p:ph type="sldNum" sz="quarter" idx="5"/>
          </p:nvPr>
        </p:nvSpPr>
        <p:spPr/>
        <p:txBody>
          <a:bodyPr/>
          <a:lstStyle/>
          <a:p>
            <a:fld id="{D41D2AD1-ED89-8F49-8501-EE9B7584090B}" type="slidenum">
              <a:rPr lang="en-US" smtClean="0"/>
              <a:t>6</a:t>
            </a:fld>
            <a:endParaRPr lang="en-US"/>
          </a:p>
        </p:txBody>
      </p:sp>
    </p:spTree>
    <p:extLst>
      <p:ext uri="{BB962C8B-B14F-4D97-AF65-F5344CB8AC3E}">
        <p14:creationId xmlns:p14="http://schemas.microsoft.com/office/powerpoint/2010/main" val="2223537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performed a series of </a:t>
            </a:r>
            <a:r>
              <a:rPr lang="en-US" dirty="0" err="1"/>
              <a:t>prepocessing</a:t>
            </a:r>
            <a:r>
              <a:rPr lang="en-US" dirty="0"/>
              <a:t> steps using the PILLOW and </a:t>
            </a:r>
            <a:r>
              <a:rPr lang="en-US" dirty="0" err="1"/>
              <a:t>scikit</a:t>
            </a:r>
            <a:r>
              <a:rPr lang="en-US" dirty="0"/>
              <a:t> image libraries.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converted each image to grayscale, resized to a uniform size, and then used adaptive thresholding to convert all images to a binary form and remove the background.</a:t>
            </a:r>
          </a:p>
        </p:txBody>
      </p:sp>
      <p:sp>
        <p:nvSpPr>
          <p:cNvPr id="4" name="Slide Number Placeholder 3"/>
          <p:cNvSpPr>
            <a:spLocks noGrp="1"/>
          </p:cNvSpPr>
          <p:nvPr>
            <p:ph type="sldNum" sz="quarter" idx="5"/>
          </p:nvPr>
        </p:nvSpPr>
        <p:spPr/>
        <p:txBody>
          <a:bodyPr/>
          <a:lstStyle/>
          <a:p>
            <a:fld id="{D41D2AD1-ED89-8F49-8501-EE9B7584090B}" type="slidenum">
              <a:rPr lang="en-US" smtClean="0"/>
              <a:t>7</a:t>
            </a:fld>
            <a:endParaRPr lang="en-US"/>
          </a:p>
        </p:txBody>
      </p:sp>
    </p:spTree>
    <p:extLst>
      <p:ext uri="{BB962C8B-B14F-4D97-AF65-F5344CB8AC3E}">
        <p14:creationId xmlns:p14="http://schemas.microsoft.com/office/powerpoint/2010/main" val="742222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get a compressed representation of the images, I built a convolutional autoencoder that encodes each image into a reduced vector and then decodes that vector to recreate the original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took this compressed vector and reduced it further with PCA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clustered the result using </a:t>
            </a:r>
            <a:r>
              <a:rPr lang="en-US" dirty="0" err="1"/>
              <a:t>kmeans</a:t>
            </a:r>
            <a:r>
              <a:rPr lang="en-US" dirty="0"/>
              <a:t>, where I found 3 groups of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41D2AD1-ED89-8F49-8501-EE9B7584090B}" type="slidenum">
              <a:rPr lang="en-US" smtClean="0"/>
              <a:t>8</a:t>
            </a:fld>
            <a:endParaRPr lang="en-US"/>
          </a:p>
        </p:txBody>
      </p:sp>
    </p:spTree>
    <p:extLst>
      <p:ext uri="{BB962C8B-B14F-4D97-AF65-F5344CB8AC3E}">
        <p14:creationId xmlns:p14="http://schemas.microsoft.com/office/powerpoint/2010/main" val="3325843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cluster you can see that these pages are all fairly neat, and the handwriting is very uniform.</a:t>
            </a:r>
          </a:p>
          <a:p>
            <a:endParaRPr lang="en-US" dirty="0"/>
          </a:p>
          <a:p>
            <a:endParaRPr lang="en-US" dirty="0"/>
          </a:p>
          <a:p>
            <a:endParaRPr lang="en-US" dirty="0"/>
          </a:p>
          <a:p>
            <a:endParaRPr lang="en-US" dirty="0"/>
          </a:p>
          <a:p>
            <a:endParaRPr lang="en-US" dirty="0"/>
          </a:p>
          <a:p>
            <a:endParaRPr lang="en-US" dirty="0"/>
          </a:p>
          <a:p>
            <a:endParaRPr lang="en-US" dirty="0"/>
          </a:p>
          <a:p>
            <a:r>
              <a:rPr lang="en-US" dirty="0"/>
              <a:t>Cluster 1 (blue): neat </a:t>
            </a:r>
          </a:p>
          <a:p>
            <a:r>
              <a:rPr lang="en-US" dirty="0"/>
              <a:t>17/24 of his first letters are here</a:t>
            </a:r>
          </a:p>
        </p:txBody>
      </p:sp>
      <p:sp>
        <p:nvSpPr>
          <p:cNvPr id="4" name="Slide Number Placeholder 3"/>
          <p:cNvSpPr>
            <a:spLocks noGrp="1"/>
          </p:cNvSpPr>
          <p:nvPr>
            <p:ph type="sldNum" sz="quarter" idx="5"/>
          </p:nvPr>
        </p:nvSpPr>
        <p:spPr/>
        <p:txBody>
          <a:bodyPr/>
          <a:lstStyle/>
          <a:p>
            <a:fld id="{D41D2AD1-ED89-8F49-8501-EE9B7584090B}" type="slidenum">
              <a:rPr lang="en-US" smtClean="0"/>
              <a:t>9</a:t>
            </a:fld>
            <a:endParaRPr lang="en-US"/>
          </a:p>
        </p:txBody>
      </p:sp>
    </p:spTree>
    <p:extLst>
      <p:ext uri="{BB962C8B-B14F-4D97-AF65-F5344CB8AC3E}">
        <p14:creationId xmlns:p14="http://schemas.microsoft.com/office/powerpoint/2010/main" val="4157608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5C9CE-BBF4-DE40-BA61-B93AAB7ED2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5C3B1F-B547-2D47-808D-829756C6F5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F5955B-65F4-C945-905E-AB481629C5E9}"/>
              </a:ext>
            </a:extLst>
          </p:cNvPr>
          <p:cNvSpPr>
            <a:spLocks noGrp="1"/>
          </p:cNvSpPr>
          <p:nvPr>
            <p:ph type="dt" sz="half" idx="10"/>
          </p:nvPr>
        </p:nvSpPr>
        <p:spPr/>
        <p:txBody>
          <a:bodyPr/>
          <a:lstStyle/>
          <a:p>
            <a:fld id="{35809373-CE6B-9843-B0B5-8DDDFA28D101}" type="datetime1">
              <a:rPr lang="en-US" smtClean="0"/>
              <a:t>7/29/19</a:t>
            </a:fld>
            <a:endParaRPr lang="en-US"/>
          </a:p>
        </p:txBody>
      </p:sp>
      <p:sp>
        <p:nvSpPr>
          <p:cNvPr id="5" name="Footer Placeholder 4">
            <a:extLst>
              <a:ext uri="{FF2B5EF4-FFF2-40B4-BE49-F238E27FC236}">
                <a16:creationId xmlns:a16="http://schemas.microsoft.com/office/drawing/2014/main" id="{740DB6DD-EA0A-2343-B4EE-F24307029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51484-CD53-2D4D-8981-4D67E98C2BDC}"/>
              </a:ext>
            </a:extLst>
          </p:cNvPr>
          <p:cNvSpPr>
            <a:spLocks noGrp="1"/>
          </p:cNvSpPr>
          <p:nvPr>
            <p:ph type="sldNum" sz="quarter" idx="12"/>
          </p:nvPr>
        </p:nvSpPr>
        <p:spPr/>
        <p:txBody>
          <a:bodyPr/>
          <a:lstStyle/>
          <a:p>
            <a:fld id="{684E7E2A-AC76-EF47-ADFA-B4F2A5A19720}" type="slidenum">
              <a:rPr lang="en-US" smtClean="0"/>
              <a:t>‹#›</a:t>
            </a:fld>
            <a:endParaRPr lang="en-US"/>
          </a:p>
        </p:txBody>
      </p:sp>
    </p:spTree>
    <p:extLst>
      <p:ext uri="{BB962C8B-B14F-4D97-AF65-F5344CB8AC3E}">
        <p14:creationId xmlns:p14="http://schemas.microsoft.com/office/powerpoint/2010/main" val="29120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09D1B-19A7-7141-9E38-2E1ECFA30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8DFC51-FCC1-AD4C-B7EF-37C67C9C0E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8A8121-8F82-4E49-8B38-EF935E45BBB7}"/>
              </a:ext>
            </a:extLst>
          </p:cNvPr>
          <p:cNvSpPr>
            <a:spLocks noGrp="1"/>
          </p:cNvSpPr>
          <p:nvPr>
            <p:ph type="dt" sz="half" idx="10"/>
          </p:nvPr>
        </p:nvSpPr>
        <p:spPr/>
        <p:txBody>
          <a:bodyPr/>
          <a:lstStyle/>
          <a:p>
            <a:fld id="{D03B39D1-61FA-6549-B721-21A1372946AD}" type="datetime1">
              <a:rPr lang="en-US" smtClean="0"/>
              <a:t>7/29/19</a:t>
            </a:fld>
            <a:endParaRPr lang="en-US"/>
          </a:p>
        </p:txBody>
      </p:sp>
      <p:sp>
        <p:nvSpPr>
          <p:cNvPr id="5" name="Footer Placeholder 4">
            <a:extLst>
              <a:ext uri="{FF2B5EF4-FFF2-40B4-BE49-F238E27FC236}">
                <a16:creationId xmlns:a16="http://schemas.microsoft.com/office/drawing/2014/main" id="{00F22308-B85E-6F4F-ABDF-EE45A0807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1C91D-244C-CB4B-AEFE-451351E5763D}"/>
              </a:ext>
            </a:extLst>
          </p:cNvPr>
          <p:cNvSpPr>
            <a:spLocks noGrp="1"/>
          </p:cNvSpPr>
          <p:nvPr>
            <p:ph type="sldNum" sz="quarter" idx="12"/>
          </p:nvPr>
        </p:nvSpPr>
        <p:spPr/>
        <p:txBody>
          <a:bodyPr/>
          <a:lstStyle/>
          <a:p>
            <a:fld id="{684E7E2A-AC76-EF47-ADFA-B4F2A5A19720}" type="slidenum">
              <a:rPr lang="en-US" smtClean="0"/>
              <a:t>‹#›</a:t>
            </a:fld>
            <a:endParaRPr lang="en-US"/>
          </a:p>
        </p:txBody>
      </p:sp>
    </p:spTree>
    <p:extLst>
      <p:ext uri="{BB962C8B-B14F-4D97-AF65-F5344CB8AC3E}">
        <p14:creationId xmlns:p14="http://schemas.microsoft.com/office/powerpoint/2010/main" val="129812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11309A-37CF-0340-8EA5-F067C742B5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879D7E-347B-CD46-8559-9BBE4CCE92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1D138-94BE-254D-BB21-79A1888CEB74}"/>
              </a:ext>
            </a:extLst>
          </p:cNvPr>
          <p:cNvSpPr>
            <a:spLocks noGrp="1"/>
          </p:cNvSpPr>
          <p:nvPr>
            <p:ph type="dt" sz="half" idx="10"/>
          </p:nvPr>
        </p:nvSpPr>
        <p:spPr/>
        <p:txBody>
          <a:bodyPr/>
          <a:lstStyle/>
          <a:p>
            <a:fld id="{18B1A62B-827A-094D-8EE5-C47915017BE1}" type="datetime1">
              <a:rPr lang="en-US" smtClean="0"/>
              <a:t>7/29/19</a:t>
            </a:fld>
            <a:endParaRPr lang="en-US"/>
          </a:p>
        </p:txBody>
      </p:sp>
      <p:sp>
        <p:nvSpPr>
          <p:cNvPr id="5" name="Footer Placeholder 4">
            <a:extLst>
              <a:ext uri="{FF2B5EF4-FFF2-40B4-BE49-F238E27FC236}">
                <a16:creationId xmlns:a16="http://schemas.microsoft.com/office/drawing/2014/main" id="{6815C78C-349F-E14F-A1F7-3096AD090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E17F1-7A5B-A24B-94B9-B2C6C714BC74}"/>
              </a:ext>
            </a:extLst>
          </p:cNvPr>
          <p:cNvSpPr>
            <a:spLocks noGrp="1"/>
          </p:cNvSpPr>
          <p:nvPr>
            <p:ph type="sldNum" sz="quarter" idx="12"/>
          </p:nvPr>
        </p:nvSpPr>
        <p:spPr/>
        <p:txBody>
          <a:bodyPr/>
          <a:lstStyle/>
          <a:p>
            <a:fld id="{684E7E2A-AC76-EF47-ADFA-B4F2A5A19720}" type="slidenum">
              <a:rPr lang="en-US" smtClean="0"/>
              <a:t>‹#›</a:t>
            </a:fld>
            <a:endParaRPr lang="en-US"/>
          </a:p>
        </p:txBody>
      </p:sp>
    </p:spTree>
    <p:extLst>
      <p:ext uri="{BB962C8B-B14F-4D97-AF65-F5344CB8AC3E}">
        <p14:creationId xmlns:p14="http://schemas.microsoft.com/office/powerpoint/2010/main" val="382975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5863-A7B3-9C4C-A071-2E3919F892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2876C1-2C09-5445-A687-9713F776B3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0D3AC0-57C8-3F42-81EA-601886D8E6D3}"/>
              </a:ext>
            </a:extLst>
          </p:cNvPr>
          <p:cNvSpPr>
            <a:spLocks noGrp="1"/>
          </p:cNvSpPr>
          <p:nvPr>
            <p:ph type="dt" sz="half" idx="10"/>
          </p:nvPr>
        </p:nvSpPr>
        <p:spPr/>
        <p:txBody>
          <a:bodyPr/>
          <a:lstStyle/>
          <a:p>
            <a:fld id="{2F40BA05-E5E8-EC42-8AD7-D383AD8883C2}" type="datetime1">
              <a:rPr lang="en-US" smtClean="0"/>
              <a:t>7/29/19</a:t>
            </a:fld>
            <a:endParaRPr lang="en-US"/>
          </a:p>
        </p:txBody>
      </p:sp>
      <p:sp>
        <p:nvSpPr>
          <p:cNvPr id="5" name="Footer Placeholder 4">
            <a:extLst>
              <a:ext uri="{FF2B5EF4-FFF2-40B4-BE49-F238E27FC236}">
                <a16:creationId xmlns:a16="http://schemas.microsoft.com/office/drawing/2014/main" id="{873595B5-11D1-F145-9774-7452A80287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4CAB2-0BDA-A645-8D72-86E938BD1C8E}"/>
              </a:ext>
            </a:extLst>
          </p:cNvPr>
          <p:cNvSpPr>
            <a:spLocks noGrp="1"/>
          </p:cNvSpPr>
          <p:nvPr>
            <p:ph type="sldNum" sz="quarter" idx="12"/>
          </p:nvPr>
        </p:nvSpPr>
        <p:spPr/>
        <p:txBody>
          <a:bodyPr/>
          <a:lstStyle/>
          <a:p>
            <a:fld id="{684E7E2A-AC76-EF47-ADFA-B4F2A5A19720}" type="slidenum">
              <a:rPr lang="en-US" smtClean="0"/>
              <a:t>‹#›</a:t>
            </a:fld>
            <a:endParaRPr lang="en-US"/>
          </a:p>
        </p:txBody>
      </p:sp>
    </p:spTree>
    <p:extLst>
      <p:ext uri="{BB962C8B-B14F-4D97-AF65-F5344CB8AC3E}">
        <p14:creationId xmlns:p14="http://schemas.microsoft.com/office/powerpoint/2010/main" val="1060163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71175-034E-C046-B4B1-8B1ADE390A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CF7BE2-F920-D548-A915-299570D9B2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7FA2EC-46FD-704B-8F07-B9B3F8CCA37F}"/>
              </a:ext>
            </a:extLst>
          </p:cNvPr>
          <p:cNvSpPr>
            <a:spLocks noGrp="1"/>
          </p:cNvSpPr>
          <p:nvPr>
            <p:ph type="dt" sz="half" idx="10"/>
          </p:nvPr>
        </p:nvSpPr>
        <p:spPr/>
        <p:txBody>
          <a:bodyPr/>
          <a:lstStyle/>
          <a:p>
            <a:fld id="{93BDA8FD-8A13-C940-A4F6-02E859FA62EF}" type="datetime1">
              <a:rPr lang="en-US" smtClean="0"/>
              <a:t>7/29/19</a:t>
            </a:fld>
            <a:endParaRPr lang="en-US"/>
          </a:p>
        </p:txBody>
      </p:sp>
      <p:sp>
        <p:nvSpPr>
          <p:cNvPr id="5" name="Footer Placeholder 4">
            <a:extLst>
              <a:ext uri="{FF2B5EF4-FFF2-40B4-BE49-F238E27FC236}">
                <a16:creationId xmlns:a16="http://schemas.microsoft.com/office/drawing/2014/main" id="{460FF1A1-4068-C244-9E97-E0732EFAC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D6E38-C38C-3243-B29A-29BA1F07D88A}"/>
              </a:ext>
            </a:extLst>
          </p:cNvPr>
          <p:cNvSpPr>
            <a:spLocks noGrp="1"/>
          </p:cNvSpPr>
          <p:nvPr>
            <p:ph type="sldNum" sz="quarter" idx="12"/>
          </p:nvPr>
        </p:nvSpPr>
        <p:spPr/>
        <p:txBody>
          <a:bodyPr/>
          <a:lstStyle/>
          <a:p>
            <a:fld id="{684E7E2A-AC76-EF47-ADFA-B4F2A5A19720}" type="slidenum">
              <a:rPr lang="en-US" smtClean="0"/>
              <a:t>‹#›</a:t>
            </a:fld>
            <a:endParaRPr lang="en-US"/>
          </a:p>
        </p:txBody>
      </p:sp>
    </p:spTree>
    <p:extLst>
      <p:ext uri="{BB962C8B-B14F-4D97-AF65-F5344CB8AC3E}">
        <p14:creationId xmlns:p14="http://schemas.microsoft.com/office/powerpoint/2010/main" val="331501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7E0F-D04D-7A4D-B284-4B1739C9CE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0FF45-51CD-1C49-ABF2-D8F0D5173C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1FC5E9-861C-4945-8A1D-CC11D4563B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ABCE44-E8F4-8D4F-B4F3-7ABB3DEC494D}"/>
              </a:ext>
            </a:extLst>
          </p:cNvPr>
          <p:cNvSpPr>
            <a:spLocks noGrp="1"/>
          </p:cNvSpPr>
          <p:nvPr>
            <p:ph type="dt" sz="half" idx="10"/>
          </p:nvPr>
        </p:nvSpPr>
        <p:spPr/>
        <p:txBody>
          <a:bodyPr/>
          <a:lstStyle/>
          <a:p>
            <a:fld id="{0A00D029-9BC9-0141-89B5-9A15FFEA1771}" type="datetime1">
              <a:rPr lang="en-US" smtClean="0"/>
              <a:t>7/29/19</a:t>
            </a:fld>
            <a:endParaRPr lang="en-US"/>
          </a:p>
        </p:txBody>
      </p:sp>
      <p:sp>
        <p:nvSpPr>
          <p:cNvPr id="6" name="Footer Placeholder 5">
            <a:extLst>
              <a:ext uri="{FF2B5EF4-FFF2-40B4-BE49-F238E27FC236}">
                <a16:creationId xmlns:a16="http://schemas.microsoft.com/office/drawing/2014/main" id="{C77B5E7F-4519-0849-BD31-3BA400287B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84A49-F844-454F-9F75-DAAE55C8F9AC}"/>
              </a:ext>
            </a:extLst>
          </p:cNvPr>
          <p:cNvSpPr>
            <a:spLocks noGrp="1"/>
          </p:cNvSpPr>
          <p:nvPr>
            <p:ph type="sldNum" sz="quarter" idx="12"/>
          </p:nvPr>
        </p:nvSpPr>
        <p:spPr/>
        <p:txBody>
          <a:bodyPr/>
          <a:lstStyle/>
          <a:p>
            <a:fld id="{684E7E2A-AC76-EF47-ADFA-B4F2A5A19720}" type="slidenum">
              <a:rPr lang="en-US" smtClean="0"/>
              <a:t>‹#›</a:t>
            </a:fld>
            <a:endParaRPr lang="en-US"/>
          </a:p>
        </p:txBody>
      </p:sp>
    </p:spTree>
    <p:extLst>
      <p:ext uri="{BB962C8B-B14F-4D97-AF65-F5344CB8AC3E}">
        <p14:creationId xmlns:p14="http://schemas.microsoft.com/office/powerpoint/2010/main" val="1218154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26E7-57A2-F24F-AF1A-D6BDC43686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20444A-A2C5-8B4D-9455-494160F85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7C6468-CF4E-DC42-B7CF-314F8B0BA9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04D151-054A-6B4C-9F72-1CA62A6040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3B9018-BE17-924B-8048-F9338AB757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8BC6C7-E992-9243-A762-6E5FB3F2115D}"/>
              </a:ext>
            </a:extLst>
          </p:cNvPr>
          <p:cNvSpPr>
            <a:spLocks noGrp="1"/>
          </p:cNvSpPr>
          <p:nvPr>
            <p:ph type="dt" sz="half" idx="10"/>
          </p:nvPr>
        </p:nvSpPr>
        <p:spPr/>
        <p:txBody>
          <a:bodyPr/>
          <a:lstStyle/>
          <a:p>
            <a:fld id="{1845023E-1786-1449-941F-DE88C0256C9E}" type="datetime1">
              <a:rPr lang="en-US" smtClean="0"/>
              <a:t>7/29/19</a:t>
            </a:fld>
            <a:endParaRPr lang="en-US"/>
          </a:p>
        </p:txBody>
      </p:sp>
      <p:sp>
        <p:nvSpPr>
          <p:cNvPr id="8" name="Footer Placeholder 7">
            <a:extLst>
              <a:ext uri="{FF2B5EF4-FFF2-40B4-BE49-F238E27FC236}">
                <a16:creationId xmlns:a16="http://schemas.microsoft.com/office/drawing/2014/main" id="{61FF5293-42A6-404B-9035-8950629EFC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E001E0-7A37-B84E-9963-E4D354A8579A}"/>
              </a:ext>
            </a:extLst>
          </p:cNvPr>
          <p:cNvSpPr>
            <a:spLocks noGrp="1"/>
          </p:cNvSpPr>
          <p:nvPr>
            <p:ph type="sldNum" sz="quarter" idx="12"/>
          </p:nvPr>
        </p:nvSpPr>
        <p:spPr/>
        <p:txBody>
          <a:bodyPr/>
          <a:lstStyle/>
          <a:p>
            <a:fld id="{684E7E2A-AC76-EF47-ADFA-B4F2A5A19720}" type="slidenum">
              <a:rPr lang="en-US" smtClean="0"/>
              <a:t>‹#›</a:t>
            </a:fld>
            <a:endParaRPr lang="en-US"/>
          </a:p>
        </p:txBody>
      </p:sp>
    </p:spTree>
    <p:extLst>
      <p:ext uri="{BB962C8B-B14F-4D97-AF65-F5344CB8AC3E}">
        <p14:creationId xmlns:p14="http://schemas.microsoft.com/office/powerpoint/2010/main" val="2749328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61B7F-4659-6345-99D5-FA664939F5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667BEF-EE55-3E42-A9BE-3AE27547E195}"/>
              </a:ext>
            </a:extLst>
          </p:cNvPr>
          <p:cNvSpPr>
            <a:spLocks noGrp="1"/>
          </p:cNvSpPr>
          <p:nvPr>
            <p:ph type="dt" sz="half" idx="10"/>
          </p:nvPr>
        </p:nvSpPr>
        <p:spPr/>
        <p:txBody>
          <a:bodyPr/>
          <a:lstStyle/>
          <a:p>
            <a:fld id="{1A35E43A-74BC-564F-9AE2-A09C289C11EB}" type="datetime1">
              <a:rPr lang="en-US" smtClean="0"/>
              <a:t>7/29/19</a:t>
            </a:fld>
            <a:endParaRPr lang="en-US"/>
          </a:p>
        </p:txBody>
      </p:sp>
      <p:sp>
        <p:nvSpPr>
          <p:cNvPr id="4" name="Footer Placeholder 3">
            <a:extLst>
              <a:ext uri="{FF2B5EF4-FFF2-40B4-BE49-F238E27FC236}">
                <a16:creationId xmlns:a16="http://schemas.microsoft.com/office/drawing/2014/main" id="{8C3546FF-E040-194E-A299-C9EFBBB283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9223A0-246C-F241-9DAB-D43B6C5972AB}"/>
              </a:ext>
            </a:extLst>
          </p:cNvPr>
          <p:cNvSpPr>
            <a:spLocks noGrp="1"/>
          </p:cNvSpPr>
          <p:nvPr>
            <p:ph type="sldNum" sz="quarter" idx="12"/>
          </p:nvPr>
        </p:nvSpPr>
        <p:spPr/>
        <p:txBody>
          <a:bodyPr/>
          <a:lstStyle/>
          <a:p>
            <a:fld id="{684E7E2A-AC76-EF47-ADFA-B4F2A5A19720}" type="slidenum">
              <a:rPr lang="en-US" smtClean="0"/>
              <a:t>‹#›</a:t>
            </a:fld>
            <a:endParaRPr lang="en-US"/>
          </a:p>
        </p:txBody>
      </p:sp>
    </p:spTree>
    <p:extLst>
      <p:ext uri="{BB962C8B-B14F-4D97-AF65-F5344CB8AC3E}">
        <p14:creationId xmlns:p14="http://schemas.microsoft.com/office/powerpoint/2010/main" val="284509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47973-95BA-8144-8DBB-837AC8AC423E}"/>
              </a:ext>
            </a:extLst>
          </p:cNvPr>
          <p:cNvSpPr>
            <a:spLocks noGrp="1"/>
          </p:cNvSpPr>
          <p:nvPr>
            <p:ph type="dt" sz="half" idx="10"/>
          </p:nvPr>
        </p:nvSpPr>
        <p:spPr/>
        <p:txBody>
          <a:bodyPr/>
          <a:lstStyle/>
          <a:p>
            <a:fld id="{419F42B5-1456-4249-A0F3-3379AE0138F9}" type="datetime1">
              <a:rPr lang="en-US" smtClean="0"/>
              <a:t>7/29/19</a:t>
            </a:fld>
            <a:endParaRPr lang="en-US"/>
          </a:p>
        </p:txBody>
      </p:sp>
      <p:sp>
        <p:nvSpPr>
          <p:cNvPr id="3" name="Footer Placeholder 2">
            <a:extLst>
              <a:ext uri="{FF2B5EF4-FFF2-40B4-BE49-F238E27FC236}">
                <a16:creationId xmlns:a16="http://schemas.microsoft.com/office/drawing/2014/main" id="{AEEC6BFA-C94A-AC43-AB45-235064995C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97D53D-11FA-FE43-AD5D-D141DE311D72}"/>
              </a:ext>
            </a:extLst>
          </p:cNvPr>
          <p:cNvSpPr>
            <a:spLocks noGrp="1"/>
          </p:cNvSpPr>
          <p:nvPr>
            <p:ph type="sldNum" sz="quarter" idx="12"/>
          </p:nvPr>
        </p:nvSpPr>
        <p:spPr/>
        <p:txBody>
          <a:bodyPr/>
          <a:lstStyle/>
          <a:p>
            <a:fld id="{684E7E2A-AC76-EF47-ADFA-B4F2A5A19720}" type="slidenum">
              <a:rPr lang="en-US" smtClean="0"/>
              <a:t>‹#›</a:t>
            </a:fld>
            <a:endParaRPr lang="en-US"/>
          </a:p>
        </p:txBody>
      </p:sp>
    </p:spTree>
    <p:extLst>
      <p:ext uri="{BB962C8B-B14F-4D97-AF65-F5344CB8AC3E}">
        <p14:creationId xmlns:p14="http://schemas.microsoft.com/office/powerpoint/2010/main" val="2659861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6FE6-1391-164F-B26A-01E558B43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804902-B24E-E345-9E7F-24D35FE0B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D35665-73EA-5349-88E7-02CF2A37F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0CAD7F-10DC-274E-85B5-58C48AD55B36}"/>
              </a:ext>
            </a:extLst>
          </p:cNvPr>
          <p:cNvSpPr>
            <a:spLocks noGrp="1"/>
          </p:cNvSpPr>
          <p:nvPr>
            <p:ph type="dt" sz="half" idx="10"/>
          </p:nvPr>
        </p:nvSpPr>
        <p:spPr/>
        <p:txBody>
          <a:bodyPr/>
          <a:lstStyle/>
          <a:p>
            <a:fld id="{DFF444D0-FE4C-0D4C-99DC-B168921B9261}" type="datetime1">
              <a:rPr lang="en-US" smtClean="0"/>
              <a:t>7/29/19</a:t>
            </a:fld>
            <a:endParaRPr lang="en-US"/>
          </a:p>
        </p:txBody>
      </p:sp>
      <p:sp>
        <p:nvSpPr>
          <p:cNvPr id="6" name="Footer Placeholder 5">
            <a:extLst>
              <a:ext uri="{FF2B5EF4-FFF2-40B4-BE49-F238E27FC236}">
                <a16:creationId xmlns:a16="http://schemas.microsoft.com/office/drawing/2014/main" id="{8F940CC3-B3A2-9947-A436-143FE4AF9D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8E5161-DD54-2947-A92F-9A581B6F8BBA}"/>
              </a:ext>
            </a:extLst>
          </p:cNvPr>
          <p:cNvSpPr>
            <a:spLocks noGrp="1"/>
          </p:cNvSpPr>
          <p:nvPr>
            <p:ph type="sldNum" sz="quarter" idx="12"/>
          </p:nvPr>
        </p:nvSpPr>
        <p:spPr/>
        <p:txBody>
          <a:bodyPr/>
          <a:lstStyle/>
          <a:p>
            <a:fld id="{684E7E2A-AC76-EF47-ADFA-B4F2A5A19720}" type="slidenum">
              <a:rPr lang="en-US" smtClean="0"/>
              <a:t>‹#›</a:t>
            </a:fld>
            <a:endParaRPr lang="en-US"/>
          </a:p>
        </p:txBody>
      </p:sp>
    </p:spTree>
    <p:extLst>
      <p:ext uri="{BB962C8B-B14F-4D97-AF65-F5344CB8AC3E}">
        <p14:creationId xmlns:p14="http://schemas.microsoft.com/office/powerpoint/2010/main" val="347958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51A7-376B-2044-A02B-FCFB208CD2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DB15C7-6387-D947-894F-7423C64484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8826D8-0BAC-D24F-900E-43FC726A1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624FC5-4A88-384A-BAA4-43318D7F89DA}"/>
              </a:ext>
            </a:extLst>
          </p:cNvPr>
          <p:cNvSpPr>
            <a:spLocks noGrp="1"/>
          </p:cNvSpPr>
          <p:nvPr>
            <p:ph type="dt" sz="half" idx="10"/>
          </p:nvPr>
        </p:nvSpPr>
        <p:spPr/>
        <p:txBody>
          <a:bodyPr/>
          <a:lstStyle/>
          <a:p>
            <a:fld id="{024DC11D-1175-2A41-923D-B2D451314355}" type="datetime1">
              <a:rPr lang="en-US" smtClean="0"/>
              <a:t>7/29/19</a:t>
            </a:fld>
            <a:endParaRPr lang="en-US"/>
          </a:p>
        </p:txBody>
      </p:sp>
      <p:sp>
        <p:nvSpPr>
          <p:cNvPr id="6" name="Footer Placeholder 5">
            <a:extLst>
              <a:ext uri="{FF2B5EF4-FFF2-40B4-BE49-F238E27FC236}">
                <a16:creationId xmlns:a16="http://schemas.microsoft.com/office/drawing/2014/main" id="{AC83C452-C119-FA47-A6C1-BBDE04E91E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458B7C-694B-7548-9F09-4352B8063355}"/>
              </a:ext>
            </a:extLst>
          </p:cNvPr>
          <p:cNvSpPr>
            <a:spLocks noGrp="1"/>
          </p:cNvSpPr>
          <p:nvPr>
            <p:ph type="sldNum" sz="quarter" idx="12"/>
          </p:nvPr>
        </p:nvSpPr>
        <p:spPr/>
        <p:txBody>
          <a:bodyPr/>
          <a:lstStyle/>
          <a:p>
            <a:fld id="{684E7E2A-AC76-EF47-ADFA-B4F2A5A19720}" type="slidenum">
              <a:rPr lang="en-US" smtClean="0"/>
              <a:t>‹#›</a:t>
            </a:fld>
            <a:endParaRPr lang="en-US"/>
          </a:p>
        </p:txBody>
      </p:sp>
    </p:spTree>
    <p:extLst>
      <p:ext uri="{BB962C8B-B14F-4D97-AF65-F5344CB8AC3E}">
        <p14:creationId xmlns:p14="http://schemas.microsoft.com/office/powerpoint/2010/main" val="822282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9F9A97-D27F-774B-AAE7-78172DB038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FC5B0-B550-254B-AC6E-295BCA0E52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4B655-0CC0-7E4A-8FF7-E033DFCF01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7D705-2448-9F47-83BD-3A1123518BC0}" type="datetime1">
              <a:rPr lang="en-US" smtClean="0"/>
              <a:t>7/29/19</a:t>
            </a:fld>
            <a:endParaRPr lang="en-US"/>
          </a:p>
        </p:txBody>
      </p:sp>
      <p:sp>
        <p:nvSpPr>
          <p:cNvPr id="5" name="Footer Placeholder 4">
            <a:extLst>
              <a:ext uri="{FF2B5EF4-FFF2-40B4-BE49-F238E27FC236}">
                <a16:creationId xmlns:a16="http://schemas.microsoft.com/office/drawing/2014/main" id="{F0C768F1-FEEC-954A-98D2-56E15A331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942896-D628-C441-8034-7F6071A7DE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E7E2A-AC76-EF47-ADFA-B4F2A5A19720}" type="slidenum">
              <a:rPr lang="en-US" smtClean="0"/>
              <a:t>‹#›</a:t>
            </a:fld>
            <a:endParaRPr lang="en-US"/>
          </a:p>
        </p:txBody>
      </p:sp>
    </p:spTree>
    <p:extLst>
      <p:ext uri="{BB962C8B-B14F-4D97-AF65-F5344CB8AC3E}">
        <p14:creationId xmlns:p14="http://schemas.microsoft.com/office/powerpoint/2010/main" val="743727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55.pn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png"/><Relationship Id="rId7"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73.png"/><Relationship Id="rId4" Type="http://schemas.openxmlformats.org/officeDocument/2006/relationships/image" Target="../media/image69.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tiff"/><Relationship Id="rId11" Type="http://schemas.openxmlformats.org/officeDocument/2006/relationships/image" Target="../media/image5.png"/><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15.tiff"/><Relationship Id="rId9" Type="http://schemas.openxmlformats.org/officeDocument/2006/relationships/image" Target="../media/image20.tiff"/></Relationships>
</file>

<file path=ppt/slides/_rels/slide6.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32.tiff"/><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tiff"/><Relationship Id="rId12" Type="http://schemas.openxmlformats.org/officeDocument/2006/relationships/image" Target="../media/image31.tiff"/><Relationship Id="rId17" Type="http://schemas.openxmlformats.org/officeDocument/2006/relationships/image" Target="../media/image36.svg"/><Relationship Id="rId2" Type="http://schemas.openxmlformats.org/officeDocument/2006/relationships/notesSlide" Target="../notesSlides/notesSlide6.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tiff"/><Relationship Id="rId11" Type="http://schemas.openxmlformats.org/officeDocument/2006/relationships/image" Target="../media/image30.svg"/><Relationship Id="rId5" Type="http://schemas.openxmlformats.org/officeDocument/2006/relationships/image" Target="../media/image24.tiff"/><Relationship Id="rId15" Type="http://schemas.openxmlformats.org/officeDocument/2006/relationships/image" Target="../media/image34.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9.tiff"/><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emf"/><Relationship Id="rId7" Type="http://schemas.openxmlformats.org/officeDocument/2006/relationships/image" Target="../media/image44.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DCCB"/>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1B1A340-6EE8-EE44-B826-E27F7671D3C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50" t="1542" r="48016" b="27519"/>
          <a:stretch/>
        </p:blipFill>
        <p:spPr>
          <a:xfrm rot="10800000">
            <a:off x="6095998" y="-2"/>
            <a:ext cx="6096002" cy="6954983"/>
          </a:xfrm>
          <a:prstGeom prst="rect">
            <a:avLst/>
          </a:prstGeom>
        </p:spPr>
      </p:pic>
      <p:sp>
        <p:nvSpPr>
          <p:cNvPr id="4" name="Title 7">
            <a:extLst>
              <a:ext uri="{FF2B5EF4-FFF2-40B4-BE49-F238E27FC236}">
                <a16:creationId xmlns:a16="http://schemas.microsoft.com/office/drawing/2014/main" id="{2EDF68CD-9456-A14B-B270-B7820E4CAAD1}"/>
              </a:ext>
            </a:extLst>
          </p:cNvPr>
          <p:cNvSpPr txBox="1">
            <a:spLocks/>
          </p:cNvSpPr>
          <p:nvPr/>
        </p:nvSpPr>
        <p:spPr>
          <a:xfrm>
            <a:off x="6008183" y="1026179"/>
            <a:ext cx="6096000" cy="278934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100" dirty="0">
                <a:latin typeface="Bradley Hand" pitchFamily="2" charset="77"/>
                <a:cs typeface="Apple Chancery" panose="03020702040506060504" pitchFamily="66" charset="-79"/>
              </a:rPr>
              <a:t>MOOD DETECTION IN HANDWRITING</a:t>
            </a:r>
          </a:p>
        </p:txBody>
      </p:sp>
      <p:pic>
        <p:nvPicPr>
          <p:cNvPr id="5" name="Picture 4">
            <a:extLst>
              <a:ext uri="{FF2B5EF4-FFF2-40B4-BE49-F238E27FC236}">
                <a16:creationId xmlns:a16="http://schemas.microsoft.com/office/drawing/2014/main" id="{41D36427-A14D-A843-A106-D08A6C6BDDE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7467"/>
          <a:stretch/>
        </p:blipFill>
        <p:spPr>
          <a:xfrm>
            <a:off x="0" y="-1"/>
            <a:ext cx="6096000" cy="6858002"/>
          </a:xfrm>
          <a:prstGeom prst="rect">
            <a:avLst/>
          </a:prstGeom>
        </p:spPr>
      </p:pic>
      <p:sp>
        <p:nvSpPr>
          <p:cNvPr id="6" name="Title 7">
            <a:extLst>
              <a:ext uri="{FF2B5EF4-FFF2-40B4-BE49-F238E27FC236}">
                <a16:creationId xmlns:a16="http://schemas.microsoft.com/office/drawing/2014/main" id="{B71EEF63-9CE1-3249-9012-A171CCE5E371}"/>
              </a:ext>
            </a:extLst>
          </p:cNvPr>
          <p:cNvSpPr txBox="1">
            <a:spLocks/>
          </p:cNvSpPr>
          <p:nvPr/>
        </p:nvSpPr>
        <p:spPr>
          <a:xfrm>
            <a:off x="8916396" y="6263561"/>
            <a:ext cx="3187787" cy="587156"/>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latin typeface="Bradley Hand" pitchFamily="2" charset="77"/>
              </a:rPr>
              <a:t>LAUREN D. WHITMIRE</a:t>
            </a:r>
          </a:p>
        </p:txBody>
      </p:sp>
      <p:sp>
        <p:nvSpPr>
          <p:cNvPr id="7" name="Title 7">
            <a:extLst>
              <a:ext uri="{FF2B5EF4-FFF2-40B4-BE49-F238E27FC236}">
                <a16:creationId xmlns:a16="http://schemas.microsoft.com/office/drawing/2014/main" id="{46D71159-CD76-3A42-8CBB-EDFF8A61E45A}"/>
              </a:ext>
            </a:extLst>
          </p:cNvPr>
          <p:cNvSpPr txBox="1">
            <a:spLocks/>
          </p:cNvSpPr>
          <p:nvPr/>
        </p:nvSpPr>
        <p:spPr>
          <a:xfrm>
            <a:off x="7179098" y="3057211"/>
            <a:ext cx="4925085" cy="58715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latin typeface="Bradley Hand" pitchFamily="2" charset="77"/>
              </a:rPr>
              <a:t>THE LETTERS OF VINCENT VAN GOGH</a:t>
            </a:r>
          </a:p>
        </p:txBody>
      </p:sp>
    </p:spTree>
    <p:extLst>
      <p:ext uri="{BB962C8B-B14F-4D97-AF65-F5344CB8AC3E}">
        <p14:creationId xmlns:p14="http://schemas.microsoft.com/office/powerpoint/2010/main" val="2500648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A571404-B2CF-A944-BFDA-86282C460B1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824" r="4800" b="53798"/>
          <a:stretch/>
        </p:blipFill>
        <p:spPr>
          <a:xfrm>
            <a:off x="5103666" y="1756995"/>
            <a:ext cx="2556270" cy="1843190"/>
          </a:xfrm>
          <a:prstGeom prst="rect">
            <a:avLst/>
          </a:prstGeom>
        </p:spPr>
      </p:pic>
      <p:pic>
        <p:nvPicPr>
          <p:cNvPr id="16" name="Picture 15">
            <a:extLst>
              <a:ext uri="{FF2B5EF4-FFF2-40B4-BE49-F238E27FC236}">
                <a16:creationId xmlns:a16="http://schemas.microsoft.com/office/drawing/2014/main" id="{B8A3D09A-10C7-E447-8F10-83C6BB0A865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153" t="53859" r="2569" b="1461"/>
          <a:stretch/>
        </p:blipFill>
        <p:spPr>
          <a:xfrm>
            <a:off x="8562366" y="3226082"/>
            <a:ext cx="3179807" cy="2326840"/>
          </a:xfrm>
          <a:prstGeom prst="rect">
            <a:avLst/>
          </a:prstGeom>
        </p:spPr>
      </p:pic>
      <p:pic>
        <p:nvPicPr>
          <p:cNvPr id="27" name="Picture 26">
            <a:extLst>
              <a:ext uri="{FF2B5EF4-FFF2-40B4-BE49-F238E27FC236}">
                <a16:creationId xmlns:a16="http://schemas.microsoft.com/office/drawing/2014/main" id="{12C74077-13F2-E241-8BC0-773F5797358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309" t="3274" r="88259" b="1693"/>
          <a:stretch/>
        </p:blipFill>
        <p:spPr>
          <a:xfrm rot="5400000">
            <a:off x="5739821" y="405821"/>
            <a:ext cx="698897" cy="12205461"/>
          </a:xfrm>
          <a:prstGeom prst="rect">
            <a:avLst/>
          </a:prstGeom>
        </p:spPr>
      </p:pic>
      <p:pic>
        <p:nvPicPr>
          <p:cNvPr id="29" name="Picture 28">
            <a:extLst>
              <a:ext uri="{FF2B5EF4-FFF2-40B4-BE49-F238E27FC236}">
                <a16:creationId xmlns:a16="http://schemas.microsoft.com/office/drawing/2014/main" id="{A29A134D-8D31-0E47-A4F8-D37C860017D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309" t="3274" r="88259" b="1693"/>
          <a:stretch/>
        </p:blipFill>
        <p:spPr>
          <a:xfrm rot="16200000">
            <a:off x="5739820" y="-5753416"/>
            <a:ext cx="698897" cy="12205461"/>
          </a:xfrm>
          <a:prstGeom prst="rect">
            <a:avLst/>
          </a:prstGeom>
        </p:spPr>
      </p:pic>
      <p:sp>
        <p:nvSpPr>
          <p:cNvPr id="2" name="Slide Number Placeholder 1">
            <a:extLst>
              <a:ext uri="{FF2B5EF4-FFF2-40B4-BE49-F238E27FC236}">
                <a16:creationId xmlns:a16="http://schemas.microsoft.com/office/drawing/2014/main" id="{404F1F43-A1F2-4043-9833-40AB4AAF2DBC}"/>
              </a:ext>
            </a:extLst>
          </p:cNvPr>
          <p:cNvSpPr>
            <a:spLocks noGrp="1"/>
          </p:cNvSpPr>
          <p:nvPr>
            <p:ph type="sldNum" sz="quarter" idx="12"/>
          </p:nvPr>
        </p:nvSpPr>
        <p:spPr/>
        <p:txBody>
          <a:bodyPr/>
          <a:lstStyle/>
          <a:p>
            <a:fld id="{684E7E2A-AC76-EF47-ADFA-B4F2A5A19720}" type="slidenum">
              <a:rPr lang="en-US" smtClean="0"/>
              <a:t>10</a:t>
            </a:fld>
            <a:endParaRPr lang="en-US"/>
          </a:p>
        </p:txBody>
      </p:sp>
      <p:pic>
        <p:nvPicPr>
          <p:cNvPr id="18" name="Picture 17">
            <a:extLst>
              <a:ext uri="{FF2B5EF4-FFF2-40B4-BE49-F238E27FC236}">
                <a16:creationId xmlns:a16="http://schemas.microsoft.com/office/drawing/2014/main" id="{44596DC4-4F9F-B541-85B7-50E758526FD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737" t="57363" r="2404" b="15167"/>
          <a:stretch/>
        </p:blipFill>
        <p:spPr>
          <a:xfrm>
            <a:off x="408700" y="1160015"/>
            <a:ext cx="4530444" cy="1602741"/>
          </a:xfrm>
          <a:prstGeom prst="rect">
            <a:avLst/>
          </a:prstGeom>
        </p:spPr>
      </p:pic>
      <p:pic>
        <p:nvPicPr>
          <p:cNvPr id="20" name="Picture 19">
            <a:extLst>
              <a:ext uri="{FF2B5EF4-FFF2-40B4-BE49-F238E27FC236}">
                <a16:creationId xmlns:a16="http://schemas.microsoft.com/office/drawing/2014/main" id="{B7DE243D-3EBE-4D4C-9B57-9F0A0E25EAB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935" r="2810" b="70620"/>
          <a:stretch/>
        </p:blipFill>
        <p:spPr>
          <a:xfrm>
            <a:off x="4507450" y="3778124"/>
            <a:ext cx="3748702" cy="1663470"/>
          </a:xfrm>
          <a:prstGeom prst="rect">
            <a:avLst/>
          </a:prstGeom>
        </p:spPr>
      </p:pic>
      <p:pic>
        <p:nvPicPr>
          <p:cNvPr id="36" name="Picture 35">
            <a:extLst>
              <a:ext uri="{FF2B5EF4-FFF2-40B4-BE49-F238E27FC236}">
                <a16:creationId xmlns:a16="http://schemas.microsoft.com/office/drawing/2014/main" id="{886BB921-A1F3-824C-A979-836E664CD869}"/>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72847" r="3772" b="2308"/>
          <a:stretch/>
        </p:blipFill>
        <p:spPr>
          <a:xfrm>
            <a:off x="214661" y="3297483"/>
            <a:ext cx="4162926" cy="1689013"/>
          </a:xfrm>
          <a:prstGeom prst="rect">
            <a:avLst/>
          </a:prstGeom>
        </p:spPr>
      </p:pic>
      <p:pic>
        <p:nvPicPr>
          <p:cNvPr id="4" name="Picture 3">
            <a:extLst>
              <a:ext uri="{FF2B5EF4-FFF2-40B4-BE49-F238E27FC236}">
                <a16:creationId xmlns:a16="http://schemas.microsoft.com/office/drawing/2014/main" id="{4B317BDC-F1DB-4F41-8E5E-51451917A3F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4551" t="70240" b="3589"/>
          <a:stretch/>
        </p:blipFill>
        <p:spPr>
          <a:xfrm>
            <a:off x="7831379" y="1494235"/>
            <a:ext cx="4091781" cy="1602740"/>
          </a:xfrm>
          <a:prstGeom prst="rect">
            <a:avLst/>
          </a:prstGeom>
        </p:spPr>
      </p:pic>
      <p:sp>
        <p:nvSpPr>
          <p:cNvPr id="21" name="Title 7">
            <a:extLst>
              <a:ext uri="{FF2B5EF4-FFF2-40B4-BE49-F238E27FC236}">
                <a16:creationId xmlns:a16="http://schemas.microsoft.com/office/drawing/2014/main" id="{92F3F5E7-62E9-4C4B-AF11-315A21118CFB}"/>
              </a:ext>
            </a:extLst>
          </p:cNvPr>
          <p:cNvSpPr txBox="1">
            <a:spLocks/>
          </p:cNvSpPr>
          <p:nvPr/>
        </p:nvSpPr>
        <p:spPr>
          <a:xfrm>
            <a:off x="1934801" y="0"/>
            <a:ext cx="8322399" cy="8400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dirty="0">
                <a:latin typeface="Bradley Hand" pitchFamily="2" charset="77"/>
              </a:rPr>
              <a:t>CLUSTER 2 – dense </a:t>
            </a:r>
          </a:p>
        </p:txBody>
      </p:sp>
    </p:spTree>
    <p:extLst>
      <p:ext uri="{BB962C8B-B14F-4D97-AF65-F5344CB8AC3E}">
        <p14:creationId xmlns:p14="http://schemas.microsoft.com/office/powerpoint/2010/main" val="190893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2C74077-13F2-E241-8BC0-773F579735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309" t="3274" r="88259" b="1693"/>
          <a:stretch/>
        </p:blipFill>
        <p:spPr>
          <a:xfrm rot="5400000">
            <a:off x="5739821" y="405821"/>
            <a:ext cx="698897" cy="12205461"/>
          </a:xfrm>
          <a:prstGeom prst="rect">
            <a:avLst/>
          </a:prstGeom>
        </p:spPr>
      </p:pic>
      <p:pic>
        <p:nvPicPr>
          <p:cNvPr id="29" name="Picture 28">
            <a:extLst>
              <a:ext uri="{FF2B5EF4-FFF2-40B4-BE49-F238E27FC236}">
                <a16:creationId xmlns:a16="http://schemas.microsoft.com/office/drawing/2014/main" id="{A29A134D-8D31-0E47-A4F8-D37C860017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309" t="3274" r="88259" b="1693"/>
          <a:stretch/>
        </p:blipFill>
        <p:spPr>
          <a:xfrm rot="16200000">
            <a:off x="5739820" y="-5753416"/>
            <a:ext cx="698897" cy="12205461"/>
          </a:xfrm>
          <a:prstGeom prst="rect">
            <a:avLst/>
          </a:prstGeom>
        </p:spPr>
      </p:pic>
      <p:sp>
        <p:nvSpPr>
          <p:cNvPr id="2" name="Slide Number Placeholder 1">
            <a:extLst>
              <a:ext uri="{FF2B5EF4-FFF2-40B4-BE49-F238E27FC236}">
                <a16:creationId xmlns:a16="http://schemas.microsoft.com/office/drawing/2014/main" id="{404F1F43-A1F2-4043-9833-40AB4AAF2DBC}"/>
              </a:ext>
            </a:extLst>
          </p:cNvPr>
          <p:cNvSpPr>
            <a:spLocks noGrp="1"/>
          </p:cNvSpPr>
          <p:nvPr>
            <p:ph type="sldNum" sz="quarter" idx="12"/>
          </p:nvPr>
        </p:nvSpPr>
        <p:spPr/>
        <p:txBody>
          <a:bodyPr/>
          <a:lstStyle/>
          <a:p>
            <a:fld id="{684E7E2A-AC76-EF47-ADFA-B4F2A5A19720}" type="slidenum">
              <a:rPr lang="en-US" smtClean="0"/>
              <a:t>11</a:t>
            </a:fld>
            <a:endParaRPr lang="en-US"/>
          </a:p>
        </p:txBody>
      </p:sp>
      <p:pic>
        <p:nvPicPr>
          <p:cNvPr id="24" name="Picture 23">
            <a:extLst>
              <a:ext uri="{FF2B5EF4-FFF2-40B4-BE49-F238E27FC236}">
                <a16:creationId xmlns:a16="http://schemas.microsoft.com/office/drawing/2014/main" id="{08BD8FC6-6A2E-0D4A-9EBD-376F5F330BE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4161" r="3828" b="41844"/>
          <a:stretch/>
        </p:blipFill>
        <p:spPr>
          <a:xfrm>
            <a:off x="8610600" y="1252771"/>
            <a:ext cx="3327481" cy="2408752"/>
          </a:xfrm>
          <a:prstGeom prst="rect">
            <a:avLst/>
          </a:prstGeom>
        </p:spPr>
      </p:pic>
      <p:pic>
        <p:nvPicPr>
          <p:cNvPr id="26" name="Picture 25">
            <a:extLst>
              <a:ext uri="{FF2B5EF4-FFF2-40B4-BE49-F238E27FC236}">
                <a16:creationId xmlns:a16="http://schemas.microsoft.com/office/drawing/2014/main" id="{27F46FBE-D8FE-EA4C-8B67-C5DC0755F93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348" t="18167" r="5090" b="55749"/>
          <a:stretch/>
        </p:blipFill>
        <p:spPr>
          <a:xfrm>
            <a:off x="4548436" y="4074272"/>
            <a:ext cx="3639109" cy="1600223"/>
          </a:xfrm>
          <a:prstGeom prst="rect">
            <a:avLst/>
          </a:prstGeom>
        </p:spPr>
      </p:pic>
      <p:pic>
        <p:nvPicPr>
          <p:cNvPr id="30" name="Picture 29">
            <a:extLst>
              <a:ext uri="{FF2B5EF4-FFF2-40B4-BE49-F238E27FC236}">
                <a16:creationId xmlns:a16="http://schemas.microsoft.com/office/drawing/2014/main" id="{8529C5E2-7FA6-6C4F-8F11-E1A5FA80B7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46951" r="2839" b="11350"/>
          <a:stretch/>
        </p:blipFill>
        <p:spPr>
          <a:xfrm>
            <a:off x="433172" y="3046277"/>
            <a:ext cx="3732510" cy="2534951"/>
          </a:xfrm>
          <a:prstGeom prst="rect">
            <a:avLst/>
          </a:prstGeom>
        </p:spPr>
      </p:pic>
      <p:pic>
        <p:nvPicPr>
          <p:cNvPr id="34" name="Picture 33">
            <a:extLst>
              <a:ext uri="{FF2B5EF4-FFF2-40B4-BE49-F238E27FC236}">
                <a16:creationId xmlns:a16="http://schemas.microsoft.com/office/drawing/2014/main" id="{8084FD5A-685C-3045-A71F-7EC51424B0B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50056" r="2792" b="19323"/>
          <a:stretch/>
        </p:blipFill>
        <p:spPr>
          <a:xfrm>
            <a:off x="4263124" y="1674824"/>
            <a:ext cx="4026609" cy="2021095"/>
          </a:xfrm>
          <a:prstGeom prst="rect">
            <a:avLst/>
          </a:prstGeom>
        </p:spPr>
      </p:pic>
      <p:sp>
        <p:nvSpPr>
          <p:cNvPr id="31" name="Title 7">
            <a:extLst>
              <a:ext uri="{FF2B5EF4-FFF2-40B4-BE49-F238E27FC236}">
                <a16:creationId xmlns:a16="http://schemas.microsoft.com/office/drawing/2014/main" id="{EF94D52A-5198-4A4F-BFAC-CB010DA6B9CE}"/>
              </a:ext>
            </a:extLst>
          </p:cNvPr>
          <p:cNvSpPr txBox="1">
            <a:spLocks/>
          </p:cNvSpPr>
          <p:nvPr/>
        </p:nvSpPr>
        <p:spPr>
          <a:xfrm>
            <a:off x="1934801" y="0"/>
            <a:ext cx="8322399" cy="8400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dirty="0">
                <a:latin typeface="Bradley Hand" pitchFamily="2" charset="77"/>
              </a:rPr>
              <a:t>CLUSTER 3 – sloppy </a:t>
            </a:r>
          </a:p>
        </p:txBody>
      </p:sp>
      <p:pic>
        <p:nvPicPr>
          <p:cNvPr id="4" name="Picture 3">
            <a:extLst>
              <a:ext uri="{FF2B5EF4-FFF2-40B4-BE49-F238E27FC236}">
                <a16:creationId xmlns:a16="http://schemas.microsoft.com/office/drawing/2014/main" id="{410A5C11-F449-E44C-A85D-9D109C45FB8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51117" r="3982" b="28515"/>
          <a:stretch/>
        </p:blipFill>
        <p:spPr>
          <a:xfrm>
            <a:off x="972956" y="1681735"/>
            <a:ext cx="2969301" cy="1003636"/>
          </a:xfrm>
          <a:prstGeom prst="rect">
            <a:avLst/>
          </a:prstGeom>
        </p:spPr>
      </p:pic>
      <p:pic>
        <p:nvPicPr>
          <p:cNvPr id="10" name="Picture 9">
            <a:extLst>
              <a:ext uri="{FF2B5EF4-FFF2-40B4-BE49-F238E27FC236}">
                <a16:creationId xmlns:a16="http://schemas.microsoft.com/office/drawing/2014/main" id="{F73EC23A-CF0A-B94B-A2B2-B625F617689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5010" t="32930" r="2868" b="34920"/>
          <a:stretch/>
        </p:blipFill>
        <p:spPr>
          <a:xfrm>
            <a:off x="8387176" y="4005157"/>
            <a:ext cx="3371652" cy="1810311"/>
          </a:xfrm>
          <a:prstGeom prst="rect">
            <a:avLst/>
          </a:prstGeom>
        </p:spPr>
      </p:pic>
    </p:spTree>
    <p:extLst>
      <p:ext uri="{BB962C8B-B14F-4D97-AF65-F5344CB8AC3E}">
        <p14:creationId xmlns:p14="http://schemas.microsoft.com/office/powerpoint/2010/main" val="2483472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C31E7D88-E4FA-9847-87B3-6286E009D8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7752"/>
          <a:stretch/>
        </p:blipFill>
        <p:spPr>
          <a:xfrm rot="5400000">
            <a:off x="1759200" y="3520341"/>
            <a:ext cx="351200" cy="1270000"/>
          </a:xfrm>
          <a:prstGeom prst="rect">
            <a:avLst/>
          </a:prstGeom>
        </p:spPr>
      </p:pic>
      <p:pic>
        <p:nvPicPr>
          <p:cNvPr id="39" name="Picture 38">
            <a:extLst>
              <a:ext uri="{FF2B5EF4-FFF2-40B4-BE49-F238E27FC236}">
                <a16:creationId xmlns:a16="http://schemas.microsoft.com/office/drawing/2014/main" id="{DE2C275C-8502-2145-98E7-AA94C3D5799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687"/>
          <a:stretch/>
        </p:blipFill>
        <p:spPr>
          <a:xfrm>
            <a:off x="2414019" y="1734218"/>
            <a:ext cx="8631476" cy="5098784"/>
          </a:xfrm>
          <a:prstGeom prst="rect">
            <a:avLst/>
          </a:prstGeom>
        </p:spPr>
      </p:pic>
      <p:sp>
        <p:nvSpPr>
          <p:cNvPr id="12" name="Title 7">
            <a:extLst>
              <a:ext uri="{FF2B5EF4-FFF2-40B4-BE49-F238E27FC236}">
                <a16:creationId xmlns:a16="http://schemas.microsoft.com/office/drawing/2014/main" id="{79B6569B-A34D-064F-90F2-E92E94E8169E}"/>
              </a:ext>
            </a:extLst>
          </p:cNvPr>
          <p:cNvSpPr txBox="1">
            <a:spLocks/>
          </p:cNvSpPr>
          <p:nvPr/>
        </p:nvSpPr>
        <p:spPr>
          <a:xfrm>
            <a:off x="1934801" y="0"/>
            <a:ext cx="8322399" cy="1040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dirty="0">
                <a:latin typeface="Bradley Hand" pitchFamily="2" charset="77"/>
              </a:rPr>
              <a:t>SENTIMENT ANALYSIS</a:t>
            </a:r>
          </a:p>
        </p:txBody>
      </p:sp>
      <p:pic>
        <p:nvPicPr>
          <p:cNvPr id="6" name="Picture 5">
            <a:extLst>
              <a:ext uri="{FF2B5EF4-FFF2-40B4-BE49-F238E27FC236}">
                <a16:creationId xmlns:a16="http://schemas.microsoft.com/office/drawing/2014/main" id="{99478966-69C1-8E4D-AECD-339B9EFA1BC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8635" t="2010" r="30939" b="1633"/>
          <a:stretch/>
        </p:blipFill>
        <p:spPr>
          <a:xfrm>
            <a:off x="0" y="0"/>
            <a:ext cx="1387726" cy="6858000"/>
          </a:xfrm>
          <a:prstGeom prst="rect">
            <a:avLst/>
          </a:prstGeom>
        </p:spPr>
      </p:pic>
      <p:pic>
        <p:nvPicPr>
          <p:cNvPr id="8" name="Picture 7">
            <a:extLst>
              <a:ext uri="{FF2B5EF4-FFF2-40B4-BE49-F238E27FC236}">
                <a16:creationId xmlns:a16="http://schemas.microsoft.com/office/drawing/2014/main" id="{6F28784E-85ED-C148-8F6E-922F19D95F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60351" t="1683" r="8477" b="1639"/>
          <a:stretch/>
        </p:blipFill>
        <p:spPr>
          <a:xfrm>
            <a:off x="10804274" y="0"/>
            <a:ext cx="1387726" cy="6858000"/>
          </a:xfrm>
          <a:prstGeom prst="rect">
            <a:avLst/>
          </a:prstGeom>
        </p:spPr>
      </p:pic>
      <p:sp>
        <p:nvSpPr>
          <p:cNvPr id="2" name="Slide Number Placeholder 1">
            <a:extLst>
              <a:ext uri="{FF2B5EF4-FFF2-40B4-BE49-F238E27FC236}">
                <a16:creationId xmlns:a16="http://schemas.microsoft.com/office/drawing/2014/main" id="{404F1F43-A1F2-4043-9833-40AB4AAF2DBC}"/>
              </a:ext>
            </a:extLst>
          </p:cNvPr>
          <p:cNvSpPr>
            <a:spLocks noGrp="1"/>
          </p:cNvSpPr>
          <p:nvPr>
            <p:ph type="sldNum" sz="quarter" idx="12"/>
          </p:nvPr>
        </p:nvSpPr>
        <p:spPr/>
        <p:txBody>
          <a:bodyPr/>
          <a:lstStyle/>
          <a:p>
            <a:fld id="{684E7E2A-AC76-EF47-ADFA-B4F2A5A19720}" type="slidenum">
              <a:rPr lang="en-US" smtClean="0"/>
              <a:t>12</a:t>
            </a:fld>
            <a:endParaRPr lang="en-US"/>
          </a:p>
        </p:txBody>
      </p:sp>
      <p:sp>
        <p:nvSpPr>
          <p:cNvPr id="23" name="Content Placeholder 2">
            <a:extLst>
              <a:ext uri="{FF2B5EF4-FFF2-40B4-BE49-F238E27FC236}">
                <a16:creationId xmlns:a16="http://schemas.microsoft.com/office/drawing/2014/main" id="{29A03D9D-2B39-B343-A205-7B1C77FCB15F}"/>
              </a:ext>
            </a:extLst>
          </p:cNvPr>
          <p:cNvSpPr txBox="1">
            <a:spLocks/>
          </p:cNvSpPr>
          <p:nvPr/>
        </p:nvSpPr>
        <p:spPr>
          <a:xfrm>
            <a:off x="2883396" y="1091253"/>
            <a:ext cx="1715889" cy="559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kicked out of his parents’ house</a:t>
            </a:r>
          </a:p>
        </p:txBody>
      </p:sp>
      <p:sp>
        <p:nvSpPr>
          <p:cNvPr id="25" name="Content Placeholder 2">
            <a:extLst>
              <a:ext uri="{FF2B5EF4-FFF2-40B4-BE49-F238E27FC236}">
                <a16:creationId xmlns:a16="http://schemas.microsoft.com/office/drawing/2014/main" id="{08258139-96B4-7044-99A4-E74B1312E85E}"/>
              </a:ext>
            </a:extLst>
          </p:cNvPr>
          <p:cNvSpPr txBox="1">
            <a:spLocks/>
          </p:cNvSpPr>
          <p:nvPr/>
        </p:nvSpPr>
        <p:spPr>
          <a:xfrm>
            <a:off x="5629607" y="964062"/>
            <a:ext cx="1714421" cy="559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girlfriend attempted suicide</a:t>
            </a:r>
          </a:p>
        </p:txBody>
      </p:sp>
      <p:sp>
        <p:nvSpPr>
          <p:cNvPr id="29" name="Content Placeholder 2">
            <a:extLst>
              <a:ext uri="{FF2B5EF4-FFF2-40B4-BE49-F238E27FC236}">
                <a16:creationId xmlns:a16="http://schemas.microsoft.com/office/drawing/2014/main" id="{ED337AC1-2160-7547-9D4F-C9653BFD6E6B}"/>
              </a:ext>
            </a:extLst>
          </p:cNvPr>
          <p:cNvSpPr txBox="1">
            <a:spLocks/>
          </p:cNvSpPr>
          <p:nvPr/>
        </p:nvSpPr>
        <p:spPr>
          <a:xfrm>
            <a:off x="7269518" y="1144154"/>
            <a:ext cx="1557713" cy="559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father died</a:t>
            </a:r>
          </a:p>
        </p:txBody>
      </p:sp>
      <p:sp>
        <p:nvSpPr>
          <p:cNvPr id="32" name="Content Placeholder 2">
            <a:extLst>
              <a:ext uri="{FF2B5EF4-FFF2-40B4-BE49-F238E27FC236}">
                <a16:creationId xmlns:a16="http://schemas.microsoft.com/office/drawing/2014/main" id="{DA93CED9-2E12-1F41-AC89-1C65AC019B4A}"/>
              </a:ext>
            </a:extLst>
          </p:cNvPr>
          <p:cNvSpPr txBox="1">
            <a:spLocks/>
          </p:cNvSpPr>
          <p:nvPr/>
        </p:nvSpPr>
        <p:spPr>
          <a:xfrm>
            <a:off x="9131274" y="1045273"/>
            <a:ext cx="1557713" cy="559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suffered first mental breakdown</a:t>
            </a:r>
          </a:p>
        </p:txBody>
      </p:sp>
      <p:cxnSp>
        <p:nvCxnSpPr>
          <p:cNvPr id="4" name="Straight Connector 3">
            <a:extLst>
              <a:ext uri="{FF2B5EF4-FFF2-40B4-BE49-F238E27FC236}">
                <a16:creationId xmlns:a16="http://schemas.microsoft.com/office/drawing/2014/main" id="{0CB6E593-A536-8C43-A2B7-EEE20972CC59}"/>
              </a:ext>
            </a:extLst>
          </p:cNvPr>
          <p:cNvCxnSpPr>
            <a:cxnSpLocks/>
          </p:cNvCxnSpPr>
          <p:nvPr/>
        </p:nvCxnSpPr>
        <p:spPr>
          <a:xfrm>
            <a:off x="4254232" y="1552500"/>
            <a:ext cx="317429" cy="665922"/>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F831E4B-ABEE-BA4F-A043-8F6BDE429A49}"/>
              </a:ext>
            </a:extLst>
          </p:cNvPr>
          <p:cNvSpPr/>
          <p:nvPr/>
        </p:nvSpPr>
        <p:spPr>
          <a:xfrm>
            <a:off x="4490270" y="1798447"/>
            <a:ext cx="695345" cy="4489589"/>
          </a:xfrm>
          <a:prstGeom prst="rect">
            <a:avLst/>
          </a:prstGeom>
          <a:noFill/>
          <a:ln>
            <a:solidFill>
              <a:schemeClr val="dk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41D2B05-00E4-F042-8116-62165F0CA079}"/>
              </a:ext>
            </a:extLst>
          </p:cNvPr>
          <p:cNvSpPr/>
          <p:nvPr/>
        </p:nvSpPr>
        <p:spPr>
          <a:xfrm>
            <a:off x="6422511" y="1798446"/>
            <a:ext cx="1152965" cy="4489589"/>
          </a:xfrm>
          <a:prstGeom prst="rect">
            <a:avLst/>
          </a:prstGeom>
          <a:noFill/>
          <a:ln>
            <a:solidFill>
              <a:schemeClr val="dk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047358E-5CC8-C944-A489-F395AB15C20C}"/>
              </a:ext>
            </a:extLst>
          </p:cNvPr>
          <p:cNvSpPr/>
          <p:nvPr/>
        </p:nvSpPr>
        <p:spPr>
          <a:xfrm>
            <a:off x="9657769" y="1798446"/>
            <a:ext cx="420233" cy="4489589"/>
          </a:xfrm>
          <a:prstGeom prst="rect">
            <a:avLst/>
          </a:prstGeom>
          <a:noFill/>
          <a:ln>
            <a:solidFill>
              <a:schemeClr val="dk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B94BB95C-CB31-A84C-BDAD-22356FA730C4}"/>
              </a:ext>
            </a:extLst>
          </p:cNvPr>
          <p:cNvCxnSpPr>
            <a:cxnSpLocks/>
          </p:cNvCxnSpPr>
          <p:nvPr/>
        </p:nvCxnSpPr>
        <p:spPr>
          <a:xfrm>
            <a:off x="6603967" y="1470507"/>
            <a:ext cx="494999" cy="747915"/>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7E855FF-FD85-9846-BAB5-F4DA97CF76CF}"/>
              </a:ext>
            </a:extLst>
          </p:cNvPr>
          <p:cNvCxnSpPr>
            <a:cxnSpLocks/>
          </p:cNvCxnSpPr>
          <p:nvPr/>
        </p:nvCxnSpPr>
        <p:spPr>
          <a:xfrm flipH="1">
            <a:off x="7444881" y="1408691"/>
            <a:ext cx="244320" cy="52059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2483983-AFC7-1546-A9A0-CB2373E5E54B}"/>
              </a:ext>
            </a:extLst>
          </p:cNvPr>
          <p:cNvCxnSpPr>
            <a:cxnSpLocks/>
          </p:cNvCxnSpPr>
          <p:nvPr/>
        </p:nvCxnSpPr>
        <p:spPr>
          <a:xfrm>
            <a:off x="9769150" y="1552500"/>
            <a:ext cx="101838" cy="789199"/>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DC48C25E-3066-1940-AAE9-AA5EEB418E6A}"/>
              </a:ext>
            </a:extLst>
          </p:cNvPr>
          <p:cNvSpPr/>
          <p:nvPr/>
        </p:nvSpPr>
        <p:spPr>
          <a:xfrm>
            <a:off x="2875111" y="1798446"/>
            <a:ext cx="695345" cy="4489589"/>
          </a:xfrm>
          <a:prstGeom prst="rect">
            <a:avLst/>
          </a:prstGeom>
          <a:noFill/>
          <a:ln>
            <a:solidFill>
              <a:schemeClr val="dk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679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9" grpId="0"/>
      <p:bldP spid="32" grpId="0"/>
      <p:bldP spid="10" grpId="0" animBg="1"/>
      <p:bldP spid="22" grpId="0" animBg="1"/>
      <p:bldP spid="26" grpId="0" animBg="1"/>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EF4FA5C6-FB83-214F-81FF-4FC4EF71E3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453"/>
          <a:stretch/>
        </p:blipFill>
        <p:spPr>
          <a:xfrm>
            <a:off x="2388618" y="3492112"/>
            <a:ext cx="8690417" cy="3007433"/>
          </a:xfrm>
          <a:prstGeom prst="rect">
            <a:avLst/>
          </a:prstGeom>
        </p:spPr>
      </p:pic>
      <p:pic>
        <p:nvPicPr>
          <p:cNvPr id="43" name="Picture 42">
            <a:extLst>
              <a:ext uri="{FF2B5EF4-FFF2-40B4-BE49-F238E27FC236}">
                <a16:creationId xmlns:a16="http://schemas.microsoft.com/office/drawing/2014/main" id="{8A8ED9FC-BAD2-CE48-A00F-86E377C3624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1694598" y="4356804"/>
            <a:ext cx="272115" cy="1069151"/>
          </a:xfrm>
          <a:prstGeom prst="rect">
            <a:avLst/>
          </a:prstGeom>
        </p:spPr>
      </p:pic>
      <p:sp>
        <p:nvSpPr>
          <p:cNvPr id="12" name="Title 7">
            <a:extLst>
              <a:ext uri="{FF2B5EF4-FFF2-40B4-BE49-F238E27FC236}">
                <a16:creationId xmlns:a16="http://schemas.microsoft.com/office/drawing/2014/main" id="{79B6569B-A34D-064F-90F2-E92E94E8169E}"/>
              </a:ext>
            </a:extLst>
          </p:cNvPr>
          <p:cNvSpPr txBox="1">
            <a:spLocks/>
          </p:cNvSpPr>
          <p:nvPr/>
        </p:nvSpPr>
        <p:spPr>
          <a:xfrm>
            <a:off x="1934801" y="0"/>
            <a:ext cx="8322399" cy="1040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dirty="0">
                <a:latin typeface="Bradley Hand" pitchFamily="2" charset="77"/>
              </a:rPr>
              <a:t>SENTIMENT ANALYSIS</a:t>
            </a:r>
          </a:p>
        </p:txBody>
      </p:sp>
      <p:pic>
        <p:nvPicPr>
          <p:cNvPr id="6" name="Picture 5">
            <a:extLst>
              <a:ext uri="{FF2B5EF4-FFF2-40B4-BE49-F238E27FC236}">
                <a16:creationId xmlns:a16="http://schemas.microsoft.com/office/drawing/2014/main" id="{99478966-69C1-8E4D-AECD-339B9EFA1BC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8635" t="2010" r="30939" b="1633"/>
          <a:stretch/>
        </p:blipFill>
        <p:spPr>
          <a:xfrm>
            <a:off x="0" y="0"/>
            <a:ext cx="1387726" cy="6858000"/>
          </a:xfrm>
          <a:prstGeom prst="rect">
            <a:avLst/>
          </a:prstGeom>
        </p:spPr>
      </p:pic>
      <p:pic>
        <p:nvPicPr>
          <p:cNvPr id="8" name="Picture 7">
            <a:extLst>
              <a:ext uri="{FF2B5EF4-FFF2-40B4-BE49-F238E27FC236}">
                <a16:creationId xmlns:a16="http://schemas.microsoft.com/office/drawing/2014/main" id="{6F28784E-85ED-C148-8F6E-922F19D95F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60351" t="1683" r="8477" b="1639"/>
          <a:stretch/>
        </p:blipFill>
        <p:spPr>
          <a:xfrm>
            <a:off x="10804274" y="0"/>
            <a:ext cx="1387726" cy="6858000"/>
          </a:xfrm>
          <a:prstGeom prst="rect">
            <a:avLst/>
          </a:prstGeom>
        </p:spPr>
      </p:pic>
      <p:sp>
        <p:nvSpPr>
          <p:cNvPr id="2" name="Slide Number Placeholder 1">
            <a:extLst>
              <a:ext uri="{FF2B5EF4-FFF2-40B4-BE49-F238E27FC236}">
                <a16:creationId xmlns:a16="http://schemas.microsoft.com/office/drawing/2014/main" id="{404F1F43-A1F2-4043-9833-40AB4AAF2DBC}"/>
              </a:ext>
            </a:extLst>
          </p:cNvPr>
          <p:cNvSpPr>
            <a:spLocks noGrp="1"/>
          </p:cNvSpPr>
          <p:nvPr>
            <p:ph type="sldNum" sz="quarter" idx="12"/>
          </p:nvPr>
        </p:nvSpPr>
        <p:spPr/>
        <p:txBody>
          <a:bodyPr/>
          <a:lstStyle/>
          <a:p>
            <a:fld id="{684E7E2A-AC76-EF47-ADFA-B4F2A5A19720}" type="slidenum">
              <a:rPr lang="en-US" smtClean="0"/>
              <a:t>13</a:t>
            </a:fld>
            <a:endParaRPr lang="en-US"/>
          </a:p>
        </p:txBody>
      </p:sp>
      <p:pic>
        <p:nvPicPr>
          <p:cNvPr id="15" name="Picture 14">
            <a:extLst>
              <a:ext uri="{FF2B5EF4-FFF2-40B4-BE49-F238E27FC236}">
                <a16:creationId xmlns:a16="http://schemas.microsoft.com/office/drawing/2014/main" id="{A4837D92-C579-7C46-8C1D-34F7FFC6002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632369" y="1291660"/>
            <a:ext cx="426909" cy="1227081"/>
          </a:xfrm>
          <a:prstGeom prst="rect">
            <a:avLst/>
          </a:prstGeom>
          <a:ln>
            <a:solidFill>
              <a:schemeClr val="tx1"/>
            </a:solidFill>
          </a:ln>
        </p:spPr>
      </p:pic>
      <p:pic>
        <p:nvPicPr>
          <p:cNvPr id="38" name="Picture 37">
            <a:extLst>
              <a:ext uri="{FF2B5EF4-FFF2-40B4-BE49-F238E27FC236}">
                <a16:creationId xmlns:a16="http://schemas.microsoft.com/office/drawing/2014/main" id="{A01BD6F5-CF4A-484A-8370-D1300325071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b="-288"/>
          <a:stretch/>
        </p:blipFill>
        <p:spPr>
          <a:xfrm>
            <a:off x="6761149" y="1291660"/>
            <a:ext cx="412687" cy="1227081"/>
          </a:xfrm>
          <a:prstGeom prst="rect">
            <a:avLst/>
          </a:prstGeom>
          <a:ln>
            <a:solidFill>
              <a:schemeClr val="tx1"/>
            </a:solidFill>
          </a:ln>
        </p:spPr>
      </p:pic>
      <p:pic>
        <p:nvPicPr>
          <p:cNvPr id="39" name="Picture 38">
            <a:extLst>
              <a:ext uri="{FF2B5EF4-FFF2-40B4-BE49-F238E27FC236}">
                <a16:creationId xmlns:a16="http://schemas.microsoft.com/office/drawing/2014/main" id="{4C1B275D-873F-8749-97D5-81A37730327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603234" y="1291661"/>
            <a:ext cx="418717" cy="1227081"/>
          </a:xfrm>
          <a:prstGeom prst="rect">
            <a:avLst/>
          </a:prstGeom>
          <a:ln>
            <a:solidFill>
              <a:schemeClr val="tx1"/>
            </a:solidFill>
          </a:ln>
        </p:spPr>
      </p:pic>
      <p:pic>
        <p:nvPicPr>
          <p:cNvPr id="20" name="Picture 19">
            <a:extLst>
              <a:ext uri="{FF2B5EF4-FFF2-40B4-BE49-F238E27FC236}">
                <a16:creationId xmlns:a16="http://schemas.microsoft.com/office/drawing/2014/main" id="{E02722FE-E626-E94A-8360-8B12BBE808A5}"/>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925703" y="1291660"/>
            <a:ext cx="411523" cy="1227082"/>
          </a:xfrm>
          <a:prstGeom prst="rect">
            <a:avLst/>
          </a:prstGeom>
          <a:ln>
            <a:solidFill>
              <a:schemeClr val="tx1"/>
            </a:solidFill>
          </a:ln>
        </p:spPr>
      </p:pic>
      <p:sp>
        <p:nvSpPr>
          <p:cNvPr id="44" name="Rectangle 43">
            <a:extLst>
              <a:ext uri="{FF2B5EF4-FFF2-40B4-BE49-F238E27FC236}">
                <a16:creationId xmlns:a16="http://schemas.microsoft.com/office/drawing/2014/main" id="{82BBEE14-48CA-3942-8651-CF47F9D5789F}"/>
              </a:ext>
            </a:extLst>
          </p:cNvPr>
          <p:cNvSpPr/>
          <p:nvPr/>
        </p:nvSpPr>
        <p:spPr>
          <a:xfrm>
            <a:off x="4464870" y="2937702"/>
            <a:ext cx="695345" cy="3007434"/>
          </a:xfrm>
          <a:prstGeom prst="rect">
            <a:avLst/>
          </a:prstGeom>
          <a:noFill/>
          <a:ln>
            <a:solidFill>
              <a:schemeClr val="dk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9D682EF-E414-6645-B307-D41B9B04D861}"/>
              </a:ext>
            </a:extLst>
          </p:cNvPr>
          <p:cNvSpPr/>
          <p:nvPr/>
        </p:nvSpPr>
        <p:spPr>
          <a:xfrm>
            <a:off x="6397111" y="2937701"/>
            <a:ext cx="1152965" cy="3007434"/>
          </a:xfrm>
          <a:prstGeom prst="rect">
            <a:avLst/>
          </a:prstGeom>
          <a:noFill/>
          <a:ln>
            <a:solidFill>
              <a:schemeClr val="dk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E33E91A0-DA03-974B-A405-6774626EEA15}"/>
              </a:ext>
            </a:extLst>
          </p:cNvPr>
          <p:cNvSpPr/>
          <p:nvPr/>
        </p:nvSpPr>
        <p:spPr>
          <a:xfrm>
            <a:off x="9632369" y="2937701"/>
            <a:ext cx="420233" cy="3007434"/>
          </a:xfrm>
          <a:prstGeom prst="rect">
            <a:avLst/>
          </a:prstGeom>
          <a:noFill/>
          <a:ln>
            <a:solidFill>
              <a:schemeClr val="dk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4BF2D282-227A-2140-ABD4-6E513479E713}"/>
              </a:ext>
            </a:extLst>
          </p:cNvPr>
          <p:cNvSpPr/>
          <p:nvPr/>
        </p:nvSpPr>
        <p:spPr>
          <a:xfrm>
            <a:off x="2786211" y="2937702"/>
            <a:ext cx="695345" cy="3007433"/>
          </a:xfrm>
          <a:prstGeom prst="rect">
            <a:avLst/>
          </a:prstGeom>
          <a:noFill/>
          <a:ln>
            <a:solidFill>
              <a:schemeClr val="dk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ontent Placeholder 2">
            <a:extLst>
              <a:ext uri="{FF2B5EF4-FFF2-40B4-BE49-F238E27FC236}">
                <a16:creationId xmlns:a16="http://schemas.microsoft.com/office/drawing/2014/main" id="{52F8DE4E-7E63-A64E-8BA6-277EB2464468}"/>
              </a:ext>
            </a:extLst>
          </p:cNvPr>
          <p:cNvSpPr txBox="1">
            <a:spLocks/>
          </p:cNvSpPr>
          <p:nvPr/>
        </p:nvSpPr>
        <p:spPr>
          <a:xfrm>
            <a:off x="1652046" y="945049"/>
            <a:ext cx="1387726" cy="17154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800" dirty="0"/>
              <a:t>1. Neat</a:t>
            </a:r>
            <a:br>
              <a:rPr lang="en-US" sz="1800" dirty="0"/>
            </a:br>
            <a:r>
              <a:rPr lang="en-US" sz="1800" dirty="0"/>
              <a:t>2. Dense</a:t>
            </a:r>
            <a:br>
              <a:rPr lang="en-US" sz="1800" dirty="0"/>
            </a:br>
            <a:r>
              <a:rPr lang="en-US" sz="1800" dirty="0"/>
              <a:t>3. Sloppy</a:t>
            </a:r>
          </a:p>
        </p:txBody>
      </p:sp>
    </p:spTree>
    <p:extLst>
      <p:ext uri="{BB962C8B-B14F-4D97-AF65-F5344CB8AC3E}">
        <p14:creationId xmlns:p14="http://schemas.microsoft.com/office/powerpoint/2010/main" val="2784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7F12EE9A-975A-E44A-81E8-109C4317F0FB}"/>
              </a:ext>
            </a:extLst>
          </p:cNvPr>
          <p:cNvSpPr/>
          <p:nvPr/>
        </p:nvSpPr>
        <p:spPr>
          <a:xfrm>
            <a:off x="2463799" y="3757297"/>
            <a:ext cx="7264401" cy="972183"/>
          </a:xfrm>
          <a:prstGeom prst="roundRect">
            <a:avLst>
              <a:gd name="adj" fmla="val 31482"/>
            </a:avLst>
          </a:prstGeom>
          <a:solidFill>
            <a:srgbClr val="EEE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44CB774-AE75-B941-A432-248F3B51CC73}"/>
              </a:ext>
            </a:extLst>
          </p:cNvPr>
          <p:cNvSpPr/>
          <p:nvPr/>
        </p:nvSpPr>
        <p:spPr>
          <a:xfrm>
            <a:off x="2463799" y="1971674"/>
            <a:ext cx="7264401" cy="771525"/>
          </a:xfrm>
          <a:prstGeom prst="roundRect">
            <a:avLst>
              <a:gd name="adj" fmla="val 31482"/>
            </a:avLst>
          </a:prstGeom>
          <a:solidFill>
            <a:srgbClr val="EEE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7">
            <a:extLst>
              <a:ext uri="{FF2B5EF4-FFF2-40B4-BE49-F238E27FC236}">
                <a16:creationId xmlns:a16="http://schemas.microsoft.com/office/drawing/2014/main" id="{79B6569B-A34D-064F-90F2-E92E94E8169E}"/>
              </a:ext>
            </a:extLst>
          </p:cNvPr>
          <p:cNvSpPr txBox="1">
            <a:spLocks/>
          </p:cNvSpPr>
          <p:nvPr/>
        </p:nvSpPr>
        <p:spPr>
          <a:xfrm>
            <a:off x="1934801" y="0"/>
            <a:ext cx="8322399" cy="1040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dirty="0">
                <a:latin typeface="Bradley Hand" pitchFamily="2" charset="77"/>
              </a:rPr>
              <a:t>CONCLUSIONS</a:t>
            </a:r>
          </a:p>
        </p:txBody>
      </p:sp>
      <p:pic>
        <p:nvPicPr>
          <p:cNvPr id="6" name="Picture 5">
            <a:extLst>
              <a:ext uri="{FF2B5EF4-FFF2-40B4-BE49-F238E27FC236}">
                <a16:creationId xmlns:a16="http://schemas.microsoft.com/office/drawing/2014/main" id="{99478966-69C1-8E4D-AECD-339B9EFA1B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8635" t="2010" r="30939" b="1633"/>
          <a:stretch/>
        </p:blipFill>
        <p:spPr>
          <a:xfrm>
            <a:off x="0" y="0"/>
            <a:ext cx="1387726" cy="6858000"/>
          </a:xfrm>
          <a:prstGeom prst="rect">
            <a:avLst/>
          </a:prstGeom>
        </p:spPr>
      </p:pic>
      <p:pic>
        <p:nvPicPr>
          <p:cNvPr id="8" name="Picture 7">
            <a:extLst>
              <a:ext uri="{FF2B5EF4-FFF2-40B4-BE49-F238E27FC236}">
                <a16:creationId xmlns:a16="http://schemas.microsoft.com/office/drawing/2014/main" id="{6F28784E-85ED-C148-8F6E-922F19D95F6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0351" t="1683" r="8477" b="1639"/>
          <a:stretch/>
        </p:blipFill>
        <p:spPr>
          <a:xfrm>
            <a:off x="10804274" y="0"/>
            <a:ext cx="1387726" cy="6858000"/>
          </a:xfrm>
          <a:prstGeom prst="rect">
            <a:avLst/>
          </a:prstGeom>
        </p:spPr>
      </p:pic>
      <p:sp>
        <p:nvSpPr>
          <p:cNvPr id="2" name="Slide Number Placeholder 1">
            <a:extLst>
              <a:ext uri="{FF2B5EF4-FFF2-40B4-BE49-F238E27FC236}">
                <a16:creationId xmlns:a16="http://schemas.microsoft.com/office/drawing/2014/main" id="{25682C0E-8166-2B49-B472-C451685BFDC9}"/>
              </a:ext>
            </a:extLst>
          </p:cNvPr>
          <p:cNvSpPr>
            <a:spLocks noGrp="1"/>
          </p:cNvSpPr>
          <p:nvPr>
            <p:ph type="sldNum" sz="quarter" idx="12"/>
          </p:nvPr>
        </p:nvSpPr>
        <p:spPr/>
        <p:txBody>
          <a:bodyPr/>
          <a:lstStyle/>
          <a:p>
            <a:fld id="{684E7E2A-AC76-EF47-ADFA-B4F2A5A19720}" type="slidenum">
              <a:rPr lang="en-US" smtClean="0"/>
              <a:t>14</a:t>
            </a:fld>
            <a:endParaRPr lang="en-US"/>
          </a:p>
        </p:txBody>
      </p:sp>
      <p:sp>
        <p:nvSpPr>
          <p:cNvPr id="4" name="TextBox 3">
            <a:extLst>
              <a:ext uri="{FF2B5EF4-FFF2-40B4-BE49-F238E27FC236}">
                <a16:creationId xmlns:a16="http://schemas.microsoft.com/office/drawing/2014/main" id="{22E49F3B-F425-E84B-B44E-19054EDA2BF0}"/>
              </a:ext>
            </a:extLst>
          </p:cNvPr>
          <p:cNvSpPr txBox="1"/>
          <p:nvPr/>
        </p:nvSpPr>
        <p:spPr>
          <a:xfrm>
            <a:off x="2894809" y="2155140"/>
            <a:ext cx="6402382" cy="677108"/>
          </a:xfrm>
          <a:prstGeom prst="rect">
            <a:avLst/>
          </a:prstGeom>
          <a:noFill/>
        </p:spPr>
        <p:txBody>
          <a:bodyPr wrap="square" rtlCol="0" anchor="ctr">
            <a:spAutoFit/>
          </a:bodyPr>
          <a:lstStyle/>
          <a:p>
            <a:pPr algn="ctr"/>
            <a:r>
              <a:rPr lang="en-US" sz="2000" dirty="0"/>
              <a:t>Sentiment analysis provides a timeline of major events.</a:t>
            </a:r>
          </a:p>
          <a:p>
            <a:endParaRPr lang="en-US" dirty="0"/>
          </a:p>
        </p:txBody>
      </p:sp>
      <p:sp>
        <p:nvSpPr>
          <p:cNvPr id="5" name="TextBox 4">
            <a:extLst>
              <a:ext uri="{FF2B5EF4-FFF2-40B4-BE49-F238E27FC236}">
                <a16:creationId xmlns:a16="http://schemas.microsoft.com/office/drawing/2014/main" id="{C2D2FBFB-7514-2744-A151-F6FC04EB6BF8}"/>
              </a:ext>
            </a:extLst>
          </p:cNvPr>
          <p:cNvSpPr txBox="1"/>
          <p:nvPr/>
        </p:nvSpPr>
        <p:spPr>
          <a:xfrm>
            <a:off x="2749547" y="3846195"/>
            <a:ext cx="6692900" cy="984885"/>
          </a:xfrm>
          <a:prstGeom prst="rect">
            <a:avLst/>
          </a:prstGeom>
          <a:noFill/>
        </p:spPr>
        <p:txBody>
          <a:bodyPr wrap="square" rtlCol="0">
            <a:spAutoFit/>
          </a:bodyPr>
          <a:lstStyle/>
          <a:p>
            <a:pPr algn="ctr"/>
            <a:r>
              <a:rPr lang="en-US" sz="2000" dirty="0"/>
              <a:t>The use of neural nets and NLP shows some link between the mood of a letter and its physical appearance.</a:t>
            </a:r>
          </a:p>
          <a:p>
            <a:pPr algn="ctr"/>
            <a:endParaRPr lang="en-US" dirty="0"/>
          </a:p>
        </p:txBody>
      </p:sp>
    </p:spTree>
    <p:extLst>
      <p:ext uri="{BB962C8B-B14F-4D97-AF65-F5344CB8AC3E}">
        <p14:creationId xmlns:p14="http://schemas.microsoft.com/office/powerpoint/2010/main" val="25691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E0F182-AB9F-224C-8BE4-133AE0E732A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50" t="1542" r="48016" b="27519"/>
          <a:stretch/>
        </p:blipFill>
        <p:spPr>
          <a:xfrm rot="10800000">
            <a:off x="-386862" y="-96983"/>
            <a:ext cx="12814300" cy="6954983"/>
          </a:xfrm>
          <a:prstGeom prst="rect">
            <a:avLst/>
          </a:prstGeom>
        </p:spPr>
      </p:pic>
      <p:sp>
        <p:nvSpPr>
          <p:cNvPr id="24" name="Slide Number Placeholder 23">
            <a:extLst>
              <a:ext uri="{FF2B5EF4-FFF2-40B4-BE49-F238E27FC236}">
                <a16:creationId xmlns:a16="http://schemas.microsoft.com/office/drawing/2014/main" id="{F91E2D87-7C83-914E-9169-523D37BCD1EB}"/>
              </a:ext>
            </a:extLst>
          </p:cNvPr>
          <p:cNvSpPr>
            <a:spLocks noGrp="1"/>
          </p:cNvSpPr>
          <p:nvPr>
            <p:ph type="sldNum" sz="quarter" idx="12"/>
          </p:nvPr>
        </p:nvSpPr>
        <p:spPr/>
        <p:txBody>
          <a:bodyPr/>
          <a:lstStyle/>
          <a:p>
            <a:fld id="{684E7E2A-AC76-EF47-ADFA-B4F2A5A19720}" type="slidenum">
              <a:rPr lang="en-US" smtClean="0"/>
              <a:t>15</a:t>
            </a:fld>
            <a:endParaRPr lang="en-US"/>
          </a:p>
        </p:txBody>
      </p:sp>
      <p:sp>
        <p:nvSpPr>
          <p:cNvPr id="13" name="Title 7">
            <a:extLst>
              <a:ext uri="{FF2B5EF4-FFF2-40B4-BE49-F238E27FC236}">
                <a16:creationId xmlns:a16="http://schemas.microsoft.com/office/drawing/2014/main" id="{EE70F675-FABF-4743-901D-2121E1E1A527}"/>
              </a:ext>
            </a:extLst>
          </p:cNvPr>
          <p:cNvSpPr txBox="1">
            <a:spLocks/>
          </p:cNvSpPr>
          <p:nvPr/>
        </p:nvSpPr>
        <p:spPr>
          <a:xfrm>
            <a:off x="2955629" y="678153"/>
            <a:ext cx="5988641" cy="104815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400" dirty="0">
                <a:latin typeface="Bradley Hand" pitchFamily="2" charset="77"/>
              </a:rPr>
              <a:t>THANK YOU</a:t>
            </a:r>
          </a:p>
          <a:p>
            <a:pPr algn="ctr"/>
            <a:endParaRPr lang="en-US" sz="6400" dirty="0"/>
          </a:p>
          <a:p>
            <a:pPr algn="ctr"/>
            <a:endParaRPr lang="en-US" sz="6400" dirty="0"/>
          </a:p>
        </p:txBody>
      </p:sp>
      <p:pic>
        <p:nvPicPr>
          <p:cNvPr id="16" name="Picture 15">
            <a:extLst>
              <a:ext uri="{FF2B5EF4-FFF2-40B4-BE49-F238E27FC236}">
                <a16:creationId xmlns:a16="http://schemas.microsoft.com/office/drawing/2014/main" id="{F401F27E-96E9-F34B-9892-7BFC9CBE5F84}"/>
              </a:ext>
            </a:extLst>
          </p:cNvPr>
          <p:cNvPicPr>
            <a:picLocks noChangeAspect="1"/>
          </p:cNvPicPr>
          <p:nvPr/>
        </p:nvPicPr>
        <p:blipFill>
          <a:blip r:embed="rId4"/>
          <a:stretch>
            <a:fillRect/>
          </a:stretch>
        </p:blipFill>
        <p:spPr>
          <a:xfrm>
            <a:off x="2955629" y="1723428"/>
            <a:ext cx="2684814" cy="4027222"/>
          </a:xfrm>
          <a:prstGeom prst="rect">
            <a:avLst/>
          </a:prstGeom>
        </p:spPr>
      </p:pic>
      <p:sp>
        <p:nvSpPr>
          <p:cNvPr id="21" name="Title 7">
            <a:extLst>
              <a:ext uri="{FF2B5EF4-FFF2-40B4-BE49-F238E27FC236}">
                <a16:creationId xmlns:a16="http://schemas.microsoft.com/office/drawing/2014/main" id="{46C3CEA5-B27E-114B-A34C-69289ED6875D}"/>
              </a:ext>
            </a:extLst>
          </p:cNvPr>
          <p:cNvSpPr txBox="1">
            <a:spLocks/>
          </p:cNvSpPr>
          <p:nvPr/>
        </p:nvSpPr>
        <p:spPr>
          <a:xfrm>
            <a:off x="5966890" y="2952749"/>
            <a:ext cx="5196829" cy="293558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500" dirty="0">
                <a:latin typeface="Bradley Hand" pitchFamily="2" charset="77"/>
              </a:rPr>
              <a:t>LAUREN D. WHITMIRE</a:t>
            </a:r>
          </a:p>
          <a:p>
            <a:pPr>
              <a:lnSpc>
                <a:spcPct val="150000"/>
              </a:lnSpc>
            </a:pPr>
            <a:endParaRPr lang="en-US" sz="2100" dirty="0">
              <a:latin typeface="Bradley Hand" pitchFamily="2" charset="77"/>
            </a:endParaRPr>
          </a:p>
          <a:p>
            <a:pPr>
              <a:lnSpc>
                <a:spcPct val="150000"/>
              </a:lnSpc>
            </a:pPr>
            <a:r>
              <a:rPr lang="en-US" sz="1800" dirty="0">
                <a:latin typeface="Bradley Hand" pitchFamily="2" charset="77"/>
              </a:rPr>
              <a:t>WHITMIRE.LAUREN@GMAIL.COM</a:t>
            </a:r>
          </a:p>
          <a:p>
            <a:pPr>
              <a:lnSpc>
                <a:spcPct val="150000"/>
              </a:lnSpc>
            </a:pPr>
            <a:r>
              <a:rPr lang="en-US" sz="1800" dirty="0">
                <a:latin typeface="Bradley Hand" pitchFamily="2" charset="77"/>
              </a:rPr>
              <a:t>LINKEDIN.COM/LAURENDWHITMIRE</a:t>
            </a:r>
          </a:p>
          <a:p>
            <a:pPr>
              <a:lnSpc>
                <a:spcPct val="150000"/>
              </a:lnSpc>
            </a:pPr>
            <a:r>
              <a:rPr lang="en-US" sz="1800" dirty="0">
                <a:latin typeface="Bradley Hand" pitchFamily="2" charset="77"/>
              </a:rPr>
              <a:t>GITHUB.COM/LAURENDWHITMIRE</a:t>
            </a:r>
          </a:p>
          <a:p>
            <a:pPr>
              <a:lnSpc>
                <a:spcPct val="150000"/>
              </a:lnSpc>
            </a:pPr>
            <a:endParaRPr lang="en-US" dirty="0"/>
          </a:p>
        </p:txBody>
      </p:sp>
    </p:spTree>
    <p:extLst>
      <p:ext uri="{BB962C8B-B14F-4D97-AF65-F5344CB8AC3E}">
        <p14:creationId xmlns:p14="http://schemas.microsoft.com/office/powerpoint/2010/main" val="3188743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EBDA57-C1E3-C944-B14C-94FF44F1B8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
          <a:stretch/>
        </p:blipFill>
        <p:spPr>
          <a:xfrm>
            <a:off x="6196482" y="1303205"/>
            <a:ext cx="5661857" cy="4251325"/>
          </a:xfrm>
          <a:prstGeom prst="rect">
            <a:avLst/>
          </a:prstGeom>
        </p:spPr>
      </p:pic>
      <p:pic>
        <p:nvPicPr>
          <p:cNvPr id="3" name="Picture 2">
            <a:extLst>
              <a:ext uri="{FF2B5EF4-FFF2-40B4-BE49-F238E27FC236}">
                <a16:creationId xmlns:a16="http://schemas.microsoft.com/office/drawing/2014/main" id="{A0D014AC-309A-8642-9B59-15C0DED61C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3663" y="1303337"/>
            <a:ext cx="5661857" cy="4251325"/>
          </a:xfrm>
          <a:prstGeom prst="rect">
            <a:avLst/>
          </a:prstGeom>
        </p:spPr>
      </p:pic>
      <p:sp>
        <p:nvSpPr>
          <p:cNvPr id="26" name="Slide Number Placeholder 25">
            <a:extLst>
              <a:ext uri="{FF2B5EF4-FFF2-40B4-BE49-F238E27FC236}">
                <a16:creationId xmlns:a16="http://schemas.microsoft.com/office/drawing/2014/main" id="{3A6C3681-421F-2248-BAE3-001B0285368E}"/>
              </a:ext>
            </a:extLst>
          </p:cNvPr>
          <p:cNvSpPr>
            <a:spLocks noGrp="1"/>
          </p:cNvSpPr>
          <p:nvPr>
            <p:ph type="sldNum" sz="quarter" idx="12"/>
          </p:nvPr>
        </p:nvSpPr>
        <p:spPr/>
        <p:txBody>
          <a:bodyPr/>
          <a:lstStyle/>
          <a:p>
            <a:fld id="{684E7E2A-AC76-EF47-ADFA-B4F2A5A19720}" type="slidenum">
              <a:rPr lang="en-US" smtClean="0"/>
              <a:t>2</a:t>
            </a:fld>
            <a:endParaRPr lang="en-US"/>
          </a:p>
        </p:txBody>
      </p:sp>
      <p:pic>
        <p:nvPicPr>
          <p:cNvPr id="12" name="Picture 11">
            <a:extLst>
              <a:ext uri="{FF2B5EF4-FFF2-40B4-BE49-F238E27FC236}">
                <a16:creationId xmlns:a16="http://schemas.microsoft.com/office/drawing/2014/main" id="{15394070-2080-2C40-9F5B-ED5EAE7541B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309" t="3274" r="88259" b="1693"/>
          <a:stretch/>
        </p:blipFill>
        <p:spPr>
          <a:xfrm rot="16200000">
            <a:off x="5739820" y="-5753416"/>
            <a:ext cx="698897" cy="12205461"/>
          </a:xfrm>
          <a:prstGeom prst="rect">
            <a:avLst/>
          </a:prstGeom>
        </p:spPr>
      </p:pic>
      <p:pic>
        <p:nvPicPr>
          <p:cNvPr id="13" name="Picture 12">
            <a:extLst>
              <a:ext uri="{FF2B5EF4-FFF2-40B4-BE49-F238E27FC236}">
                <a16:creationId xmlns:a16="http://schemas.microsoft.com/office/drawing/2014/main" id="{898FC910-F916-9A4E-A650-0DD55478FA9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309" t="3274" r="88259" b="1693"/>
          <a:stretch/>
        </p:blipFill>
        <p:spPr>
          <a:xfrm rot="5400000">
            <a:off x="5739821" y="405821"/>
            <a:ext cx="698897" cy="12205461"/>
          </a:xfrm>
          <a:prstGeom prst="rect">
            <a:avLst/>
          </a:prstGeom>
        </p:spPr>
      </p:pic>
    </p:spTree>
    <p:extLst>
      <p:ext uri="{BB962C8B-B14F-4D97-AF65-F5344CB8AC3E}">
        <p14:creationId xmlns:p14="http://schemas.microsoft.com/office/powerpoint/2010/main" val="353805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DB89DA2-17F8-E54E-855E-181D509117CA}"/>
              </a:ext>
            </a:extLst>
          </p:cNvPr>
          <p:cNvPicPr>
            <a:picLocks noChangeAspect="1"/>
          </p:cNvPicPr>
          <p:nvPr/>
        </p:nvPicPr>
        <p:blipFill>
          <a:blip r:embed="rId3"/>
          <a:stretch>
            <a:fillRect/>
          </a:stretch>
        </p:blipFill>
        <p:spPr>
          <a:xfrm>
            <a:off x="614166" y="1387558"/>
            <a:ext cx="2318373" cy="3684992"/>
          </a:xfrm>
          <a:prstGeom prst="rect">
            <a:avLst/>
          </a:prstGeom>
        </p:spPr>
      </p:pic>
      <p:pic>
        <p:nvPicPr>
          <p:cNvPr id="23" name="Picture 22">
            <a:extLst>
              <a:ext uri="{FF2B5EF4-FFF2-40B4-BE49-F238E27FC236}">
                <a16:creationId xmlns:a16="http://schemas.microsoft.com/office/drawing/2014/main" id="{5237EEEF-B11A-BE48-9982-FC6B2703065F}"/>
              </a:ext>
            </a:extLst>
          </p:cNvPr>
          <p:cNvPicPr>
            <a:picLocks noChangeAspect="1"/>
          </p:cNvPicPr>
          <p:nvPr/>
        </p:nvPicPr>
        <p:blipFill>
          <a:blip r:embed="rId4"/>
          <a:stretch>
            <a:fillRect/>
          </a:stretch>
        </p:blipFill>
        <p:spPr>
          <a:xfrm>
            <a:off x="3453754" y="1413252"/>
            <a:ext cx="2318372" cy="3697194"/>
          </a:xfrm>
          <a:prstGeom prst="rect">
            <a:avLst/>
          </a:prstGeom>
        </p:spPr>
      </p:pic>
      <p:pic>
        <p:nvPicPr>
          <p:cNvPr id="24" name="Picture 23">
            <a:extLst>
              <a:ext uri="{FF2B5EF4-FFF2-40B4-BE49-F238E27FC236}">
                <a16:creationId xmlns:a16="http://schemas.microsoft.com/office/drawing/2014/main" id="{9886624F-30C3-0F41-B35C-0D0795A91403}"/>
              </a:ext>
            </a:extLst>
          </p:cNvPr>
          <p:cNvPicPr>
            <a:picLocks noChangeAspect="1"/>
          </p:cNvPicPr>
          <p:nvPr/>
        </p:nvPicPr>
        <p:blipFill>
          <a:blip r:embed="rId5"/>
          <a:stretch>
            <a:fillRect/>
          </a:stretch>
        </p:blipFill>
        <p:spPr>
          <a:xfrm>
            <a:off x="6303360" y="1397191"/>
            <a:ext cx="2318372" cy="3721597"/>
          </a:xfrm>
          <a:prstGeom prst="rect">
            <a:avLst/>
          </a:prstGeom>
        </p:spPr>
      </p:pic>
      <p:pic>
        <p:nvPicPr>
          <p:cNvPr id="25" name="Picture 24">
            <a:extLst>
              <a:ext uri="{FF2B5EF4-FFF2-40B4-BE49-F238E27FC236}">
                <a16:creationId xmlns:a16="http://schemas.microsoft.com/office/drawing/2014/main" id="{692471B5-1C13-6C43-AFAF-B3F4F2AB3A9C}"/>
              </a:ext>
            </a:extLst>
          </p:cNvPr>
          <p:cNvPicPr>
            <a:picLocks noChangeAspect="1"/>
          </p:cNvPicPr>
          <p:nvPr/>
        </p:nvPicPr>
        <p:blipFill>
          <a:blip r:embed="rId6"/>
          <a:stretch>
            <a:fillRect/>
          </a:stretch>
        </p:blipFill>
        <p:spPr>
          <a:xfrm>
            <a:off x="9196494" y="1397191"/>
            <a:ext cx="2318372" cy="3733800"/>
          </a:xfrm>
          <a:prstGeom prst="rect">
            <a:avLst/>
          </a:prstGeom>
        </p:spPr>
      </p:pic>
      <p:pic>
        <p:nvPicPr>
          <p:cNvPr id="20" name="Picture 19">
            <a:extLst>
              <a:ext uri="{FF2B5EF4-FFF2-40B4-BE49-F238E27FC236}">
                <a16:creationId xmlns:a16="http://schemas.microsoft.com/office/drawing/2014/main" id="{E00542A4-E707-B34B-B28E-CECBA8EADA5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3309" t="3274" r="88259" b="1693"/>
          <a:stretch/>
        </p:blipFill>
        <p:spPr>
          <a:xfrm rot="16200000">
            <a:off x="5739820" y="-5753416"/>
            <a:ext cx="698897" cy="12205461"/>
          </a:xfrm>
          <a:prstGeom prst="rect">
            <a:avLst/>
          </a:prstGeom>
        </p:spPr>
      </p:pic>
      <p:pic>
        <p:nvPicPr>
          <p:cNvPr id="21" name="Picture 20">
            <a:extLst>
              <a:ext uri="{FF2B5EF4-FFF2-40B4-BE49-F238E27FC236}">
                <a16:creationId xmlns:a16="http://schemas.microsoft.com/office/drawing/2014/main" id="{65DAD1CA-40EC-0E46-92F7-83823FEF931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3309" t="3274" r="88259" b="1693"/>
          <a:stretch/>
        </p:blipFill>
        <p:spPr>
          <a:xfrm rot="5400000">
            <a:off x="5739821" y="405821"/>
            <a:ext cx="698897" cy="12205461"/>
          </a:xfrm>
          <a:prstGeom prst="rect">
            <a:avLst/>
          </a:prstGeom>
        </p:spPr>
      </p:pic>
      <p:sp>
        <p:nvSpPr>
          <p:cNvPr id="26" name="Slide Number Placeholder 25">
            <a:extLst>
              <a:ext uri="{FF2B5EF4-FFF2-40B4-BE49-F238E27FC236}">
                <a16:creationId xmlns:a16="http://schemas.microsoft.com/office/drawing/2014/main" id="{3A6C3681-421F-2248-BAE3-001B0285368E}"/>
              </a:ext>
            </a:extLst>
          </p:cNvPr>
          <p:cNvSpPr>
            <a:spLocks noGrp="1"/>
          </p:cNvSpPr>
          <p:nvPr>
            <p:ph type="sldNum" sz="quarter" idx="12"/>
          </p:nvPr>
        </p:nvSpPr>
        <p:spPr/>
        <p:txBody>
          <a:bodyPr/>
          <a:lstStyle/>
          <a:p>
            <a:fld id="{684E7E2A-AC76-EF47-ADFA-B4F2A5A19720}" type="slidenum">
              <a:rPr lang="en-US" smtClean="0"/>
              <a:t>3</a:t>
            </a:fld>
            <a:endParaRPr lang="en-US"/>
          </a:p>
        </p:txBody>
      </p:sp>
    </p:spTree>
    <p:extLst>
      <p:ext uri="{BB962C8B-B14F-4D97-AF65-F5344CB8AC3E}">
        <p14:creationId xmlns:p14="http://schemas.microsoft.com/office/powerpoint/2010/main" val="426389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999A02-0C2E-674C-A002-26448B9C0CD8}"/>
              </a:ext>
            </a:extLst>
          </p:cNvPr>
          <p:cNvPicPr>
            <a:picLocks noChangeAspect="1"/>
          </p:cNvPicPr>
          <p:nvPr/>
        </p:nvPicPr>
        <p:blipFill>
          <a:blip r:embed="rId3"/>
          <a:stretch>
            <a:fillRect/>
          </a:stretch>
        </p:blipFill>
        <p:spPr>
          <a:xfrm>
            <a:off x="9157360" y="1410936"/>
            <a:ext cx="2404820" cy="3733800"/>
          </a:xfrm>
          <a:prstGeom prst="rect">
            <a:avLst/>
          </a:prstGeom>
        </p:spPr>
      </p:pic>
      <p:pic>
        <p:nvPicPr>
          <p:cNvPr id="7" name="Picture 6">
            <a:extLst>
              <a:ext uri="{FF2B5EF4-FFF2-40B4-BE49-F238E27FC236}">
                <a16:creationId xmlns:a16="http://schemas.microsoft.com/office/drawing/2014/main" id="{22E9449A-0BD0-ED44-A9F6-D5A13A68F1BB}"/>
              </a:ext>
            </a:extLst>
          </p:cNvPr>
          <p:cNvPicPr>
            <a:picLocks noChangeAspect="1"/>
          </p:cNvPicPr>
          <p:nvPr/>
        </p:nvPicPr>
        <p:blipFill>
          <a:blip r:embed="rId4"/>
          <a:stretch>
            <a:fillRect/>
          </a:stretch>
        </p:blipFill>
        <p:spPr>
          <a:xfrm>
            <a:off x="6293340" y="1427949"/>
            <a:ext cx="2413000" cy="3721100"/>
          </a:xfrm>
          <a:prstGeom prst="rect">
            <a:avLst/>
          </a:prstGeom>
        </p:spPr>
      </p:pic>
      <p:pic>
        <p:nvPicPr>
          <p:cNvPr id="9" name="Picture 8">
            <a:extLst>
              <a:ext uri="{FF2B5EF4-FFF2-40B4-BE49-F238E27FC236}">
                <a16:creationId xmlns:a16="http://schemas.microsoft.com/office/drawing/2014/main" id="{FC90BDCA-6E84-EF47-8CD7-0A892862EE0F}"/>
              </a:ext>
            </a:extLst>
          </p:cNvPr>
          <p:cNvPicPr>
            <a:picLocks noChangeAspect="1"/>
          </p:cNvPicPr>
          <p:nvPr/>
        </p:nvPicPr>
        <p:blipFill>
          <a:blip r:embed="rId5"/>
          <a:stretch>
            <a:fillRect/>
          </a:stretch>
        </p:blipFill>
        <p:spPr>
          <a:xfrm>
            <a:off x="613994" y="1417286"/>
            <a:ext cx="2372513" cy="3721100"/>
          </a:xfrm>
          <a:prstGeom prst="rect">
            <a:avLst/>
          </a:prstGeom>
        </p:spPr>
      </p:pic>
      <p:pic>
        <p:nvPicPr>
          <p:cNvPr id="10" name="Picture 9">
            <a:extLst>
              <a:ext uri="{FF2B5EF4-FFF2-40B4-BE49-F238E27FC236}">
                <a16:creationId xmlns:a16="http://schemas.microsoft.com/office/drawing/2014/main" id="{E10B1B78-59AA-CD42-B853-010C11823F54}"/>
              </a:ext>
            </a:extLst>
          </p:cNvPr>
          <p:cNvPicPr>
            <a:picLocks noChangeAspect="1"/>
          </p:cNvPicPr>
          <p:nvPr/>
        </p:nvPicPr>
        <p:blipFill>
          <a:blip r:embed="rId6"/>
          <a:stretch>
            <a:fillRect/>
          </a:stretch>
        </p:blipFill>
        <p:spPr>
          <a:xfrm>
            <a:off x="3437527" y="1430805"/>
            <a:ext cx="2404793" cy="3721100"/>
          </a:xfrm>
          <a:prstGeom prst="rect">
            <a:avLst/>
          </a:prstGeom>
        </p:spPr>
      </p:pic>
      <p:pic>
        <p:nvPicPr>
          <p:cNvPr id="20" name="Picture 19">
            <a:extLst>
              <a:ext uri="{FF2B5EF4-FFF2-40B4-BE49-F238E27FC236}">
                <a16:creationId xmlns:a16="http://schemas.microsoft.com/office/drawing/2014/main" id="{12836593-4922-E046-B4A6-D4478CB25E1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3309" t="3274" r="88259" b="1693"/>
          <a:stretch/>
        </p:blipFill>
        <p:spPr>
          <a:xfrm rot="5400000">
            <a:off x="5739821" y="405821"/>
            <a:ext cx="698897" cy="12205461"/>
          </a:xfrm>
          <a:prstGeom prst="rect">
            <a:avLst/>
          </a:prstGeom>
        </p:spPr>
      </p:pic>
      <p:pic>
        <p:nvPicPr>
          <p:cNvPr id="21" name="Picture 20">
            <a:extLst>
              <a:ext uri="{FF2B5EF4-FFF2-40B4-BE49-F238E27FC236}">
                <a16:creationId xmlns:a16="http://schemas.microsoft.com/office/drawing/2014/main" id="{927B4628-5A3A-9640-81E9-36B25EDD3A2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3309" t="3274" r="88259" b="1693"/>
          <a:stretch/>
        </p:blipFill>
        <p:spPr>
          <a:xfrm rot="16200000">
            <a:off x="5739820" y="-5753416"/>
            <a:ext cx="698897" cy="12205461"/>
          </a:xfrm>
          <a:prstGeom prst="rect">
            <a:avLst/>
          </a:prstGeom>
        </p:spPr>
      </p:pic>
      <p:sp>
        <p:nvSpPr>
          <p:cNvPr id="24" name="Slide Number Placeholder 23">
            <a:extLst>
              <a:ext uri="{FF2B5EF4-FFF2-40B4-BE49-F238E27FC236}">
                <a16:creationId xmlns:a16="http://schemas.microsoft.com/office/drawing/2014/main" id="{078A2DE7-23E0-714B-B2EC-464CC43A91B6}"/>
              </a:ext>
            </a:extLst>
          </p:cNvPr>
          <p:cNvSpPr>
            <a:spLocks noGrp="1"/>
          </p:cNvSpPr>
          <p:nvPr>
            <p:ph type="sldNum" sz="quarter" idx="12"/>
          </p:nvPr>
        </p:nvSpPr>
        <p:spPr/>
        <p:txBody>
          <a:bodyPr/>
          <a:lstStyle/>
          <a:p>
            <a:fld id="{684E7E2A-AC76-EF47-ADFA-B4F2A5A19720}" type="slidenum">
              <a:rPr lang="en-US" smtClean="0"/>
              <a:t>4</a:t>
            </a:fld>
            <a:endParaRPr lang="en-US"/>
          </a:p>
        </p:txBody>
      </p:sp>
    </p:spTree>
    <p:extLst>
      <p:ext uri="{BB962C8B-B14F-4D97-AF65-F5344CB8AC3E}">
        <p14:creationId xmlns:p14="http://schemas.microsoft.com/office/powerpoint/2010/main" val="2082486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CD3368A-A997-3349-A7A0-F3450DB8D6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05584" y="923135"/>
            <a:ext cx="1511407" cy="2402340"/>
          </a:xfrm>
          <a:prstGeom prst="rect">
            <a:avLst/>
          </a:prstGeom>
        </p:spPr>
      </p:pic>
      <p:pic>
        <p:nvPicPr>
          <p:cNvPr id="22" name="Picture 21">
            <a:extLst>
              <a:ext uri="{FF2B5EF4-FFF2-40B4-BE49-F238E27FC236}">
                <a16:creationId xmlns:a16="http://schemas.microsoft.com/office/drawing/2014/main" id="{741FF5A0-7E57-7F44-AC59-536B19F203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03337" y="919157"/>
            <a:ext cx="1511406" cy="2410295"/>
          </a:xfrm>
          <a:prstGeom prst="rect">
            <a:avLst/>
          </a:prstGeom>
        </p:spPr>
      </p:pic>
      <p:pic>
        <p:nvPicPr>
          <p:cNvPr id="23" name="Picture 22">
            <a:extLst>
              <a:ext uri="{FF2B5EF4-FFF2-40B4-BE49-F238E27FC236}">
                <a16:creationId xmlns:a16="http://schemas.microsoft.com/office/drawing/2014/main" id="{4D2638E7-C5C7-D945-9CFB-D177E50B57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42326" y="884534"/>
            <a:ext cx="1511406" cy="2426204"/>
          </a:xfrm>
          <a:prstGeom prst="rect">
            <a:avLst/>
          </a:prstGeom>
        </p:spPr>
      </p:pic>
      <p:pic>
        <p:nvPicPr>
          <p:cNvPr id="24" name="Picture 23">
            <a:extLst>
              <a:ext uri="{FF2B5EF4-FFF2-40B4-BE49-F238E27FC236}">
                <a16:creationId xmlns:a16="http://schemas.microsoft.com/office/drawing/2014/main" id="{FD50DA96-D25F-4841-94F5-3A5D0ED289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77107" y="876578"/>
            <a:ext cx="1511406" cy="2434160"/>
          </a:xfrm>
          <a:prstGeom prst="rect">
            <a:avLst/>
          </a:prstGeom>
        </p:spPr>
      </p:pic>
      <p:pic>
        <p:nvPicPr>
          <p:cNvPr id="2" name="Picture 1">
            <a:extLst>
              <a:ext uri="{FF2B5EF4-FFF2-40B4-BE49-F238E27FC236}">
                <a16:creationId xmlns:a16="http://schemas.microsoft.com/office/drawing/2014/main" id="{7A999A02-0C2E-674C-A002-26448B9C0CD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31580" y="3587943"/>
            <a:ext cx="1552550" cy="2410539"/>
          </a:xfrm>
          <a:prstGeom prst="rect">
            <a:avLst/>
          </a:prstGeom>
        </p:spPr>
      </p:pic>
      <p:pic>
        <p:nvPicPr>
          <p:cNvPr id="7" name="Picture 6">
            <a:extLst>
              <a:ext uri="{FF2B5EF4-FFF2-40B4-BE49-F238E27FC236}">
                <a16:creationId xmlns:a16="http://schemas.microsoft.com/office/drawing/2014/main" id="{22E9449A-0BD0-ED44-A9F6-D5A13A68F1B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30500" y="3600456"/>
            <a:ext cx="1557831" cy="2402339"/>
          </a:xfrm>
          <a:prstGeom prst="rect">
            <a:avLst/>
          </a:prstGeom>
        </p:spPr>
      </p:pic>
      <p:pic>
        <p:nvPicPr>
          <p:cNvPr id="9" name="Picture 8">
            <a:extLst>
              <a:ext uri="{FF2B5EF4-FFF2-40B4-BE49-F238E27FC236}">
                <a16:creationId xmlns:a16="http://schemas.microsoft.com/office/drawing/2014/main" id="{FC90BDCA-6E84-EF47-8CD7-0A892862EE0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905584" y="3589792"/>
            <a:ext cx="1531693" cy="2402340"/>
          </a:xfrm>
          <a:prstGeom prst="rect">
            <a:avLst/>
          </a:prstGeom>
        </p:spPr>
      </p:pic>
      <p:pic>
        <p:nvPicPr>
          <p:cNvPr id="10" name="Picture 9">
            <a:extLst>
              <a:ext uri="{FF2B5EF4-FFF2-40B4-BE49-F238E27FC236}">
                <a16:creationId xmlns:a16="http://schemas.microsoft.com/office/drawing/2014/main" id="{E10B1B78-59AA-CD42-B853-010C11823F5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203337" y="3603311"/>
            <a:ext cx="1552533" cy="2402340"/>
          </a:xfrm>
          <a:prstGeom prst="rect">
            <a:avLst/>
          </a:prstGeom>
        </p:spPr>
      </p:pic>
      <p:pic>
        <p:nvPicPr>
          <p:cNvPr id="20" name="Picture 19">
            <a:extLst>
              <a:ext uri="{FF2B5EF4-FFF2-40B4-BE49-F238E27FC236}">
                <a16:creationId xmlns:a16="http://schemas.microsoft.com/office/drawing/2014/main" id="{12836593-4922-E046-B4A6-D4478CB25E12}"/>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3309" t="3274" r="88259" b="1693"/>
          <a:stretch/>
        </p:blipFill>
        <p:spPr>
          <a:xfrm rot="5400000">
            <a:off x="5739821" y="405821"/>
            <a:ext cx="698897" cy="12205461"/>
          </a:xfrm>
          <a:prstGeom prst="rect">
            <a:avLst/>
          </a:prstGeom>
        </p:spPr>
      </p:pic>
      <p:pic>
        <p:nvPicPr>
          <p:cNvPr id="21" name="Picture 20">
            <a:extLst>
              <a:ext uri="{FF2B5EF4-FFF2-40B4-BE49-F238E27FC236}">
                <a16:creationId xmlns:a16="http://schemas.microsoft.com/office/drawing/2014/main" id="{927B4628-5A3A-9640-81E9-36B25EDD3A20}"/>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3309" t="3274" r="88259" b="1693"/>
          <a:stretch/>
        </p:blipFill>
        <p:spPr>
          <a:xfrm rot="16200000">
            <a:off x="5739820" y="-5753416"/>
            <a:ext cx="698897" cy="12205461"/>
          </a:xfrm>
          <a:prstGeom prst="rect">
            <a:avLst/>
          </a:prstGeom>
        </p:spPr>
      </p:pic>
      <p:sp>
        <p:nvSpPr>
          <p:cNvPr id="17" name="Slide Number Placeholder 16">
            <a:extLst>
              <a:ext uri="{FF2B5EF4-FFF2-40B4-BE49-F238E27FC236}">
                <a16:creationId xmlns:a16="http://schemas.microsoft.com/office/drawing/2014/main" id="{681BB4BF-7609-D64C-8A3A-318F76804F9D}"/>
              </a:ext>
            </a:extLst>
          </p:cNvPr>
          <p:cNvSpPr>
            <a:spLocks noGrp="1"/>
          </p:cNvSpPr>
          <p:nvPr>
            <p:ph type="sldNum" sz="quarter" idx="12"/>
          </p:nvPr>
        </p:nvSpPr>
        <p:spPr/>
        <p:txBody>
          <a:bodyPr/>
          <a:lstStyle/>
          <a:p>
            <a:fld id="{684E7E2A-AC76-EF47-ADFA-B4F2A5A19720}" type="slidenum">
              <a:rPr lang="en-US" smtClean="0"/>
              <a:t>5</a:t>
            </a:fld>
            <a:endParaRPr lang="en-US"/>
          </a:p>
        </p:txBody>
      </p:sp>
      <p:sp>
        <p:nvSpPr>
          <p:cNvPr id="3" name="Rectangle 2">
            <a:extLst>
              <a:ext uri="{FF2B5EF4-FFF2-40B4-BE49-F238E27FC236}">
                <a16:creationId xmlns:a16="http://schemas.microsoft.com/office/drawing/2014/main" id="{C316239D-5081-DA40-A114-AA4D2729EA0B}"/>
              </a:ext>
            </a:extLst>
          </p:cNvPr>
          <p:cNvSpPr/>
          <p:nvPr/>
        </p:nvSpPr>
        <p:spPr>
          <a:xfrm>
            <a:off x="4129873" y="5184949"/>
            <a:ext cx="1728316" cy="44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65ECD-4D92-F54C-A45B-B3C9B6BF366E}"/>
              </a:ext>
            </a:extLst>
          </p:cNvPr>
          <p:cNvSpPr/>
          <p:nvPr/>
        </p:nvSpPr>
        <p:spPr>
          <a:xfrm>
            <a:off x="6332125" y="4622242"/>
            <a:ext cx="1723199" cy="4043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ACD75C-9BFF-B449-B00F-5002230F4B72}"/>
              </a:ext>
            </a:extLst>
          </p:cNvPr>
          <p:cNvSpPr/>
          <p:nvPr/>
        </p:nvSpPr>
        <p:spPr>
          <a:xfrm>
            <a:off x="8558100" y="4071728"/>
            <a:ext cx="1728316" cy="44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44A18B-A5FF-6943-8176-2FB4B69B8AB2}"/>
              </a:ext>
            </a:extLst>
          </p:cNvPr>
          <p:cNvSpPr/>
          <p:nvPr/>
        </p:nvSpPr>
        <p:spPr>
          <a:xfrm>
            <a:off x="1807272" y="4890338"/>
            <a:ext cx="1728316" cy="2724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5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55BC1F-23AA-ED42-BBF5-104C3A6BD0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8635" t="2010" r="30939" b="1633"/>
          <a:stretch/>
        </p:blipFill>
        <p:spPr>
          <a:xfrm>
            <a:off x="0" y="0"/>
            <a:ext cx="1387726" cy="6858000"/>
          </a:xfrm>
          <a:prstGeom prst="rect">
            <a:avLst/>
          </a:prstGeom>
        </p:spPr>
      </p:pic>
      <p:pic>
        <p:nvPicPr>
          <p:cNvPr id="7" name="Picture 6">
            <a:extLst>
              <a:ext uri="{FF2B5EF4-FFF2-40B4-BE49-F238E27FC236}">
                <a16:creationId xmlns:a16="http://schemas.microsoft.com/office/drawing/2014/main" id="{167EF361-02C8-1B47-9771-14F2C3B9B18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0351" t="1683" r="8477" b="1639"/>
          <a:stretch/>
        </p:blipFill>
        <p:spPr>
          <a:xfrm>
            <a:off x="10804274" y="0"/>
            <a:ext cx="1387726" cy="6858000"/>
          </a:xfrm>
          <a:prstGeom prst="rect">
            <a:avLst/>
          </a:prstGeom>
        </p:spPr>
      </p:pic>
      <p:sp>
        <p:nvSpPr>
          <p:cNvPr id="12" name="Title 7">
            <a:extLst>
              <a:ext uri="{FF2B5EF4-FFF2-40B4-BE49-F238E27FC236}">
                <a16:creationId xmlns:a16="http://schemas.microsoft.com/office/drawing/2014/main" id="{79B6569B-A34D-064F-90F2-E92E94E8169E}"/>
              </a:ext>
            </a:extLst>
          </p:cNvPr>
          <p:cNvSpPr txBox="1">
            <a:spLocks/>
          </p:cNvSpPr>
          <p:nvPr/>
        </p:nvSpPr>
        <p:spPr>
          <a:xfrm>
            <a:off x="1934800" y="0"/>
            <a:ext cx="8322399" cy="1040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dirty="0">
                <a:latin typeface="Bradley Hand" pitchFamily="2" charset="77"/>
              </a:rPr>
              <a:t>METHODOLOGY</a:t>
            </a:r>
          </a:p>
        </p:txBody>
      </p:sp>
      <p:sp>
        <p:nvSpPr>
          <p:cNvPr id="11" name="Slide Number Placeholder 10">
            <a:extLst>
              <a:ext uri="{FF2B5EF4-FFF2-40B4-BE49-F238E27FC236}">
                <a16:creationId xmlns:a16="http://schemas.microsoft.com/office/drawing/2014/main" id="{8491BC2C-E776-4547-90FC-4482C8B30E3F}"/>
              </a:ext>
            </a:extLst>
          </p:cNvPr>
          <p:cNvSpPr>
            <a:spLocks noGrp="1"/>
          </p:cNvSpPr>
          <p:nvPr>
            <p:ph type="sldNum" sz="quarter" idx="12"/>
          </p:nvPr>
        </p:nvSpPr>
        <p:spPr/>
        <p:txBody>
          <a:bodyPr/>
          <a:lstStyle/>
          <a:p>
            <a:fld id="{684E7E2A-AC76-EF47-ADFA-B4F2A5A19720}" type="slidenum">
              <a:rPr lang="en-US" smtClean="0"/>
              <a:t>6</a:t>
            </a:fld>
            <a:endParaRPr lang="en-US" dirty="0"/>
          </a:p>
        </p:txBody>
      </p:sp>
      <p:sp>
        <p:nvSpPr>
          <p:cNvPr id="13" name="Pentagon 12">
            <a:extLst>
              <a:ext uri="{FF2B5EF4-FFF2-40B4-BE49-F238E27FC236}">
                <a16:creationId xmlns:a16="http://schemas.microsoft.com/office/drawing/2014/main" id="{483E87E9-1F93-B840-A168-03B529A9A1F9}"/>
              </a:ext>
            </a:extLst>
          </p:cNvPr>
          <p:cNvSpPr/>
          <p:nvPr/>
        </p:nvSpPr>
        <p:spPr>
          <a:xfrm>
            <a:off x="2001277" y="1673526"/>
            <a:ext cx="2557190" cy="1565910"/>
          </a:xfrm>
          <a:prstGeom prst="homePlate">
            <a:avLst/>
          </a:prstGeom>
          <a:solidFill>
            <a:srgbClr val="EEE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hevron 14">
            <a:extLst>
              <a:ext uri="{FF2B5EF4-FFF2-40B4-BE49-F238E27FC236}">
                <a16:creationId xmlns:a16="http://schemas.microsoft.com/office/drawing/2014/main" id="{B7A359C5-7CFD-D54D-BAE3-388A0D45E0FD}"/>
              </a:ext>
            </a:extLst>
          </p:cNvPr>
          <p:cNvSpPr/>
          <p:nvPr/>
        </p:nvSpPr>
        <p:spPr>
          <a:xfrm>
            <a:off x="3954919" y="1673526"/>
            <a:ext cx="2557189" cy="1565909"/>
          </a:xfrm>
          <a:prstGeom prst="chevron">
            <a:avLst/>
          </a:prstGeom>
          <a:solidFill>
            <a:srgbClr val="EEE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a:extLst>
              <a:ext uri="{FF2B5EF4-FFF2-40B4-BE49-F238E27FC236}">
                <a16:creationId xmlns:a16="http://schemas.microsoft.com/office/drawing/2014/main" id="{CF296515-C384-9E49-804C-354F8B0DEE19}"/>
              </a:ext>
            </a:extLst>
          </p:cNvPr>
          <p:cNvSpPr/>
          <p:nvPr/>
        </p:nvSpPr>
        <p:spPr>
          <a:xfrm>
            <a:off x="5908560" y="1673525"/>
            <a:ext cx="2557189" cy="1565909"/>
          </a:xfrm>
          <a:prstGeom prst="chevron">
            <a:avLst/>
          </a:prstGeom>
          <a:solidFill>
            <a:srgbClr val="EEE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entagon 24">
            <a:extLst>
              <a:ext uri="{FF2B5EF4-FFF2-40B4-BE49-F238E27FC236}">
                <a16:creationId xmlns:a16="http://schemas.microsoft.com/office/drawing/2014/main" id="{68097071-55D4-E346-A16A-25A0D89AFAE6}"/>
              </a:ext>
            </a:extLst>
          </p:cNvPr>
          <p:cNvSpPr/>
          <p:nvPr/>
        </p:nvSpPr>
        <p:spPr>
          <a:xfrm>
            <a:off x="2001277" y="4054776"/>
            <a:ext cx="2557190" cy="1565910"/>
          </a:xfrm>
          <a:prstGeom prst="homePlate">
            <a:avLst/>
          </a:prstGeom>
          <a:solidFill>
            <a:srgbClr val="EEE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evron 25">
            <a:extLst>
              <a:ext uri="{FF2B5EF4-FFF2-40B4-BE49-F238E27FC236}">
                <a16:creationId xmlns:a16="http://schemas.microsoft.com/office/drawing/2014/main" id="{5B22A334-9EBD-794E-8842-EC37B9C2E99F}"/>
              </a:ext>
            </a:extLst>
          </p:cNvPr>
          <p:cNvSpPr/>
          <p:nvPr/>
        </p:nvSpPr>
        <p:spPr>
          <a:xfrm>
            <a:off x="3954919" y="4054776"/>
            <a:ext cx="2557189" cy="1565909"/>
          </a:xfrm>
          <a:prstGeom prst="chevron">
            <a:avLst/>
          </a:prstGeom>
          <a:solidFill>
            <a:srgbClr val="EEE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hevron 28">
            <a:extLst>
              <a:ext uri="{FF2B5EF4-FFF2-40B4-BE49-F238E27FC236}">
                <a16:creationId xmlns:a16="http://schemas.microsoft.com/office/drawing/2014/main" id="{13C429F0-6EE5-2447-A7F3-80DA4C848025}"/>
              </a:ext>
            </a:extLst>
          </p:cNvPr>
          <p:cNvSpPr/>
          <p:nvPr/>
        </p:nvSpPr>
        <p:spPr>
          <a:xfrm>
            <a:off x="5908560" y="4054775"/>
            <a:ext cx="2557189" cy="1565909"/>
          </a:xfrm>
          <a:prstGeom prst="chevron">
            <a:avLst/>
          </a:prstGeom>
          <a:solidFill>
            <a:srgbClr val="EEE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0375C841-234B-BA4D-B18E-F8F5BE91CF0A}"/>
              </a:ext>
            </a:extLst>
          </p:cNvPr>
          <p:cNvSpPr>
            <a:spLocks noChangeAspect="1"/>
          </p:cNvSpPr>
          <p:nvPr/>
        </p:nvSpPr>
        <p:spPr>
          <a:xfrm rot="2679974">
            <a:off x="7900014" y="2619142"/>
            <a:ext cx="2081443" cy="2077318"/>
          </a:xfrm>
          <a:prstGeom prst="rect">
            <a:avLst/>
          </a:prstGeom>
          <a:solidFill>
            <a:srgbClr val="EEE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CE2C78F-0D24-224D-8250-E13DF997B430}"/>
              </a:ext>
            </a:extLst>
          </p:cNvPr>
          <p:cNvPicPr>
            <a:picLocks noChangeAspect="1"/>
          </p:cNvPicPr>
          <p:nvPr/>
        </p:nvPicPr>
        <p:blipFill>
          <a:blip r:embed="rId5"/>
          <a:stretch>
            <a:fillRect/>
          </a:stretch>
        </p:blipFill>
        <p:spPr>
          <a:xfrm>
            <a:off x="3343806" y="2239707"/>
            <a:ext cx="406400" cy="635000"/>
          </a:xfrm>
          <a:prstGeom prst="rect">
            <a:avLst/>
          </a:prstGeom>
        </p:spPr>
      </p:pic>
      <p:pic>
        <p:nvPicPr>
          <p:cNvPr id="34" name="Picture 33">
            <a:extLst>
              <a:ext uri="{FF2B5EF4-FFF2-40B4-BE49-F238E27FC236}">
                <a16:creationId xmlns:a16="http://schemas.microsoft.com/office/drawing/2014/main" id="{0CD7A476-7127-B046-B8A6-70F1A050BCB5}"/>
              </a:ext>
            </a:extLst>
          </p:cNvPr>
          <p:cNvPicPr>
            <a:picLocks noChangeAspect="1"/>
          </p:cNvPicPr>
          <p:nvPr/>
        </p:nvPicPr>
        <p:blipFill>
          <a:blip r:embed="rId6"/>
          <a:stretch>
            <a:fillRect/>
          </a:stretch>
        </p:blipFill>
        <p:spPr>
          <a:xfrm>
            <a:off x="2712520" y="2229055"/>
            <a:ext cx="406400" cy="635000"/>
          </a:xfrm>
          <a:prstGeom prst="rect">
            <a:avLst/>
          </a:prstGeom>
        </p:spPr>
      </p:pic>
      <p:pic>
        <p:nvPicPr>
          <p:cNvPr id="35" name="Picture 34">
            <a:extLst>
              <a:ext uri="{FF2B5EF4-FFF2-40B4-BE49-F238E27FC236}">
                <a16:creationId xmlns:a16="http://schemas.microsoft.com/office/drawing/2014/main" id="{EDB559DB-443E-4549-8787-47C0DF5062A6}"/>
              </a:ext>
            </a:extLst>
          </p:cNvPr>
          <p:cNvPicPr>
            <a:picLocks noChangeAspect="1"/>
          </p:cNvPicPr>
          <p:nvPr/>
        </p:nvPicPr>
        <p:blipFill>
          <a:blip r:embed="rId7"/>
          <a:stretch>
            <a:fillRect/>
          </a:stretch>
        </p:blipFill>
        <p:spPr>
          <a:xfrm>
            <a:off x="3013822" y="1992333"/>
            <a:ext cx="406400" cy="635000"/>
          </a:xfrm>
          <a:prstGeom prst="rect">
            <a:avLst/>
          </a:prstGeom>
        </p:spPr>
      </p:pic>
      <p:pic>
        <p:nvPicPr>
          <p:cNvPr id="39" name="Picture 38">
            <a:extLst>
              <a:ext uri="{FF2B5EF4-FFF2-40B4-BE49-F238E27FC236}">
                <a16:creationId xmlns:a16="http://schemas.microsoft.com/office/drawing/2014/main" id="{9C5D2B0E-90D6-DE45-9114-695720879E1E}"/>
              </a:ext>
            </a:extLst>
          </p:cNvPr>
          <p:cNvPicPr>
            <a:picLocks noChangeAspect="1"/>
          </p:cNvPicPr>
          <p:nvPr/>
        </p:nvPicPr>
        <p:blipFill>
          <a:blip r:embed="rId8"/>
          <a:stretch>
            <a:fillRect/>
          </a:stretch>
        </p:blipFill>
        <p:spPr>
          <a:xfrm>
            <a:off x="2463792" y="1964987"/>
            <a:ext cx="406400" cy="635000"/>
          </a:xfrm>
          <a:prstGeom prst="rect">
            <a:avLst/>
          </a:prstGeom>
        </p:spPr>
      </p:pic>
      <p:pic>
        <p:nvPicPr>
          <p:cNvPr id="42" name="Picture 41">
            <a:extLst>
              <a:ext uri="{FF2B5EF4-FFF2-40B4-BE49-F238E27FC236}">
                <a16:creationId xmlns:a16="http://schemas.microsoft.com/office/drawing/2014/main" id="{B1268490-D169-5243-B737-D0E5E2F22A06}"/>
              </a:ext>
            </a:extLst>
          </p:cNvPr>
          <p:cNvPicPr>
            <a:picLocks noChangeAspect="1"/>
          </p:cNvPicPr>
          <p:nvPr/>
        </p:nvPicPr>
        <p:blipFill>
          <a:blip r:embed="rId9"/>
          <a:stretch>
            <a:fillRect/>
          </a:stretch>
        </p:blipFill>
        <p:spPr>
          <a:xfrm>
            <a:off x="4807195" y="1821479"/>
            <a:ext cx="1270000" cy="1270000"/>
          </a:xfrm>
          <a:prstGeom prst="rect">
            <a:avLst/>
          </a:prstGeom>
        </p:spPr>
      </p:pic>
      <p:pic>
        <p:nvPicPr>
          <p:cNvPr id="50" name="Graphic 49" descr="Flowchart">
            <a:extLst>
              <a:ext uri="{FF2B5EF4-FFF2-40B4-BE49-F238E27FC236}">
                <a16:creationId xmlns:a16="http://schemas.microsoft.com/office/drawing/2014/main" id="{FB6A6B2F-FC83-3E46-B33F-B6BBE45305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82476" y="4552041"/>
            <a:ext cx="920890" cy="920890"/>
          </a:xfrm>
          <a:prstGeom prst="rect">
            <a:avLst/>
          </a:prstGeom>
        </p:spPr>
      </p:pic>
      <p:sp>
        <p:nvSpPr>
          <p:cNvPr id="51" name="Rectangle 50">
            <a:extLst>
              <a:ext uri="{FF2B5EF4-FFF2-40B4-BE49-F238E27FC236}">
                <a16:creationId xmlns:a16="http://schemas.microsoft.com/office/drawing/2014/main" id="{759ABE22-C320-9246-9EFB-A50932CD907D}"/>
              </a:ext>
            </a:extLst>
          </p:cNvPr>
          <p:cNvSpPr>
            <a:spLocks noChangeAspect="1"/>
          </p:cNvSpPr>
          <p:nvPr/>
        </p:nvSpPr>
        <p:spPr>
          <a:xfrm>
            <a:off x="4888670" y="4347199"/>
            <a:ext cx="919811" cy="5066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NLP</a:t>
            </a:r>
          </a:p>
        </p:txBody>
      </p:sp>
      <p:pic>
        <p:nvPicPr>
          <p:cNvPr id="9" name="Picture 8">
            <a:extLst>
              <a:ext uri="{FF2B5EF4-FFF2-40B4-BE49-F238E27FC236}">
                <a16:creationId xmlns:a16="http://schemas.microsoft.com/office/drawing/2014/main" id="{BFDF5525-B8C0-444E-ADF8-A81028727493}"/>
              </a:ext>
            </a:extLst>
          </p:cNvPr>
          <p:cNvPicPr>
            <a:picLocks noChangeAspect="1"/>
          </p:cNvPicPr>
          <p:nvPr/>
        </p:nvPicPr>
        <p:blipFill rotWithShape="1">
          <a:blip r:embed="rId12"/>
          <a:srcRect l="11110" t="10886" r="11225" b="11093"/>
          <a:stretch/>
        </p:blipFill>
        <p:spPr>
          <a:xfrm>
            <a:off x="6716821" y="1855470"/>
            <a:ext cx="1145380" cy="1150620"/>
          </a:xfrm>
          <a:prstGeom prst="rect">
            <a:avLst/>
          </a:prstGeom>
        </p:spPr>
      </p:pic>
      <p:sp>
        <p:nvSpPr>
          <p:cNvPr id="10" name="TextBox 9">
            <a:extLst>
              <a:ext uri="{FF2B5EF4-FFF2-40B4-BE49-F238E27FC236}">
                <a16:creationId xmlns:a16="http://schemas.microsoft.com/office/drawing/2014/main" id="{0DAD230B-9D41-4447-9B13-8DFABB6B7EC1}"/>
              </a:ext>
            </a:extLst>
          </p:cNvPr>
          <p:cNvSpPr txBox="1"/>
          <p:nvPr/>
        </p:nvSpPr>
        <p:spPr>
          <a:xfrm>
            <a:off x="2604826" y="4268340"/>
            <a:ext cx="884942" cy="1138773"/>
          </a:xfrm>
          <a:prstGeom prst="rect">
            <a:avLst/>
          </a:prstGeom>
          <a:noFill/>
          <a:ln>
            <a:solidFill>
              <a:schemeClr val="dk1">
                <a:shade val="80000"/>
                <a:hueOff val="0"/>
                <a:satOff val="0"/>
                <a:lumOff val="0"/>
              </a:schemeClr>
            </a:solidFill>
          </a:ln>
        </p:spPr>
        <p:txBody>
          <a:bodyPr wrap="square" rtlCol="0">
            <a:spAutoFit/>
          </a:bodyPr>
          <a:lstStyle/>
          <a:p>
            <a:r>
              <a:rPr lang="en-US" sz="400" dirty="0"/>
              <a:t>My dear Theo,</a:t>
            </a:r>
          </a:p>
          <a:p>
            <a:r>
              <a:rPr lang="en-US" sz="400" dirty="0"/>
              <a:t>I think your letter is really good, what you say about Rousseau and artists like </a:t>
            </a:r>
            <a:r>
              <a:rPr lang="en-US" sz="400" dirty="0" err="1"/>
              <a:t>Bodmer</a:t>
            </a:r>
            <a:r>
              <a:rPr lang="en-US" sz="400" dirty="0"/>
              <a:t>, that they are </a:t>
            </a:r>
            <a:r>
              <a:rPr lang="en-US" sz="400" i="1" dirty="0"/>
              <a:t>men</a:t>
            </a:r>
            <a:r>
              <a:rPr lang="en-US" sz="400" dirty="0"/>
              <a:t> in any case, and of such a kind that one would wish the world populated with people like that – yes indeed, that’s what I myself feel too.</a:t>
            </a:r>
          </a:p>
          <a:p>
            <a:r>
              <a:rPr lang="en-US" sz="400" dirty="0">
                <a:solidFill>
                  <a:srgbClr val="000000"/>
                </a:solidFill>
              </a:rPr>
              <a:t>Do you know that today, still, when I read by chance the story of some energetic industrialist or above all a publisher, that the same feelings of indignation then come to me again, the same feelings of anger from the old days when I was with G.&amp;</a:t>
            </a:r>
            <a:r>
              <a:rPr lang="en-US" sz="400" dirty="0" err="1">
                <a:solidFill>
                  <a:srgbClr val="000000"/>
                </a:solidFill>
              </a:rPr>
              <a:t>Cie</a:t>
            </a:r>
            <a:r>
              <a:rPr lang="en-US" sz="400" dirty="0">
                <a:solidFill>
                  <a:srgbClr val="000000"/>
                </a:solidFill>
              </a:rPr>
              <a:t>.</a:t>
            </a:r>
            <a:endParaRPr lang="en-US" sz="400" dirty="0"/>
          </a:p>
        </p:txBody>
      </p:sp>
      <p:pic>
        <p:nvPicPr>
          <p:cNvPr id="38" name="Picture 37">
            <a:extLst>
              <a:ext uri="{FF2B5EF4-FFF2-40B4-BE49-F238E27FC236}">
                <a16:creationId xmlns:a16="http://schemas.microsoft.com/office/drawing/2014/main" id="{95D75CCF-0F4D-AB4C-9DF7-C97DA2122189}"/>
              </a:ext>
            </a:extLst>
          </p:cNvPr>
          <p:cNvPicPr>
            <a:picLocks noChangeAspect="1"/>
          </p:cNvPicPr>
          <p:nvPr/>
        </p:nvPicPr>
        <p:blipFill>
          <a:blip r:embed="rId6"/>
          <a:stretch>
            <a:fillRect/>
          </a:stretch>
        </p:blipFill>
        <p:spPr>
          <a:xfrm>
            <a:off x="8134451" y="3575190"/>
            <a:ext cx="406400" cy="635000"/>
          </a:xfrm>
          <a:prstGeom prst="rect">
            <a:avLst/>
          </a:prstGeom>
        </p:spPr>
      </p:pic>
      <p:pic>
        <p:nvPicPr>
          <p:cNvPr id="40" name="Picture 39">
            <a:extLst>
              <a:ext uri="{FF2B5EF4-FFF2-40B4-BE49-F238E27FC236}">
                <a16:creationId xmlns:a16="http://schemas.microsoft.com/office/drawing/2014/main" id="{90D00884-CCCE-2D4C-BC69-46ED07E6DF33}"/>
              </a:ext>
            </a:extLst>
          </p:cNvPr>
          <p:cNvPicPr>
            <a:picLocks noChangeAspect="1"/>
          </p:cNvPicPr>
          <p:nvPr/>
        </p:nvPicPr>
        <p:blipFill>
          <a:blip r:embed="rId7"/>
          <a:stretch>
            <a:fillRect/>
          </a:stretch>
        </p:blipFill>
        <p:spPr>
          <a:xfrm>
            <a:off x="9519459" y="3266653"/>
            <a:ext cx="406400" cy="635000"/>
          </a:xfrm>
          <a:prstGeom prst="rect">
            <a:avLst/>
          </a:prstGeom>
        </p:spPr>
      </p:pic>
      <p:pic>
        <p:nvPicPr>
          <p:cNvPr id="41" name="Picture 40">
            <a:extLst>
              <a:ext uri="{FF2B5EF4-FFF2-40B4-BE49-F238E27FC236}">
                <a16:creationId xmlns:a16="http://schemas.microsoft.com/office/drawing/2014/main" id="{89F7A927-53BA-A349-9F66-C7484668F34B}"/>
              </a:ext>
            </a:extLst>
          </p:cNvPr>
          <p:cNvPicPr>
            <a:picLocks noChangeAspect="1"/>
          </p:cNvPicPr>
          <p:nvPr/>
        </p:nvPicPr>
        <p:blipFill>
          <a:blip r:embed="rId8"/>
          <a:stretch>
            <a:fillRect/>
          </a:stretch>
        </p:blipFill>
        <p:spPr>
          <a:xfrm>
            <a:off x="8340834" y="3208759"/>
            <a:ext cx="406400" cy="635000"/>
          </a:xfrm>
          <a:prstGeom prst="rect">
            <a:avLst/>
          </a:prstGeom>
        </p:spPr>
      </p:pic>
      <p:pic>
        <p:nvPicPr>
          <p:cNvPr id="43" name="Picture 42">
            <a:extLst>
              <a:ext uri="{FF2B5EF4-FFF2-40B4-BE49-F238E27FC236}">
                <a16:creationId xmlns:a16="http://schemas.microsoft.com/office/drawing/2014/main" id="{D759423B-CDFA-9D4F-A14F-F0D63755A52C}"/>
              </a:ext>
            </a:extLst>
          </p:cNvPr>
          <p:cNvPicPr>
            <a:picLocks noChangeAspect="1"/>
          </p:cNvPicPr>
          <p:nvPr/>
        </p:nvPicPr>
        <p:blipFill>
          <a:blip r:embed="rId7"/>
          <a:stretch>
            <a:fillRect/>
          </a:stretch>
        </p:blipFill>
        <p:spPr>
          <a:xfrm>
            <a:off x="9126249" y="3110547"/>
            <a:ext cx="406400" cy="635000"/>
          </a:xfrm>
          <a:prstGeom prst="rect">
            <a:avLst/>
          </a:prstGeom>
        </p:spPr>
      </p:pic>
      <p:pic>
        <p:nvPicPr>
          <p:cNvPr id="37" name="Picture 36">
            <a:extLst>
              <a:ext uri="{FF2B5EF4-FFF2-40B4-BE49-F238E27FC236}">
                <a16:creationId xmlns:a16="http://schemas.microsoft.com/office/drawing/2014/main" id="{8BFDCEE4-18C0-AF45-9E83-6B68BE52BC30}"/>
              </a:ext>
            </a:extLst>
          </p:cNvPr>
          <p:cNvPicPr>
            <a:picLocks noChangeAspect="1"/>
          </p:cNvPicPr>
          <p:nvPr/>
        </p:nvPicPr>
        <p:blipFill>
          <a:blip r:embed="rId5"/>
          <a:stretch>
            <a:fillRect/>
          </a:stretch>
        </p:blipFill>
        <p:spPr>
          <a:xfrm>
            <a:off x="9220848" y="3483479"/>
            <a:ext cx="406400" cy="635000"/>
          </a:xfrm>
          <a:prstGeom prst="rect">
            <a:avLst/>
          </a:prstGeom>
        </p:spPr>
      </p:pic>
      <p:pic>
        <p:nvPicPr>
          <p:cNvPr id="45" name="Picture 44">
            <a:extLst>
              <a:ext uri="{FF2B5EF4-FFF2-40B4-BE49-F238E27FC236}">
                <a16:creationId xmlns:a16="http://schemas.microsoft.com/office/drawing/2014/main" id="{54C21BF7-3241-EA4C-AF46-8E772246918D}"/>
              </a:ext>
            </a:extLst>
          </p:cNvPr>
          <p:cNvPicPr>
            <a:picLocks noChangeAspect="1"/>
          </p:cNvPicPr>
          <p:nvPr/>
        </p:nvPicPr>
        <p:blipFill>
          <a:blip r:embed="rId6"/>
          <a:stretch>
            <a:fillRect/>
          </a:stretch>
        </p:blipFill>
        <p:spPr>
          <a:xfrm>
            <a:off x="9431811" y="3575190"/>
            <a:ext cx="406400" cy="635000"/>
          </a:xfrm>
          <a:prstGeom prst="rect">
            <a:avLst/>
          </a:prstGeom>
        </p:spPr>
      </p:pic>
      <p:pic>
        <p:nvPicPr>
          <p:cNvPr id="49" name="Picture 48">
            <a:extLst>
              <a:ext uri="{FF2B5EF4-FFF2-40B4-BE49-F238E27FC236}">
                <a16:creationId xmlns:a16="http://schemas.microsoft.com/office/drawing/2014/main" id="{98FD4D42-DD5D-944A-859C-2725ED42326E}"/>
              </a:ext>
            </a:extLst>
          </p:cNvPr>
          <p:cNvPicPr>
            <a:picLocks noChangeAspect="1"/>
          </p:cNvPicPr>
          <p:nvPr/>
        </p:nvPicPr>
        <p:blipFill>
          <a:blip r:embed="rId13"/>
          <a:stretch>
            <a:fillRect/>
          </a:stretch>
        </p:blipFill>
        <p:spPr>
          <a:xfrm>
            <a:off x="7968358" y="3301067"/>
            <a:ext cx="406400" cy="635000"/>
          </a:xfrm>
          <a:prstGeom prst="rect">
            <a:avLst/>
          </a:prstGeom>
        </p:spPr>
      </p:pic>
      <p:pic>
        <p:nvPicPr>
          <p:cNvPr id="5" name="Graphic 4">
            <a:extLst>
              <a:ext uri="{FF2B5EF4-FFF2-40B4-BE49-F238E27FC236}">
                <a16:creationId xmlns:a16="http://schemas.microsoft.com/office/drawing/2014/main" id="{F77A31CA-4088-D443-8AB6-8159ED2A31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18914" y="4632562"/>
            <a:ext cx="392968" cy="392968"/>
          </a:xfrm>
          <a:prstGeom prst="rect">
            <a:avLst/>
          </a:prstGeom>
        </p:spPr>
      </p:pic>
      <p:pic>
        <p:nvPicPr>
          <p:cNvPr id="8" name="Graphic 7">
            <a:extLst>
              <a:ext uri="{FF2B5EF4-FFF2-40B4-BE49-F238E27FC236}">
                <a16:creationId xmlns:a16="http://schemas.microsoft.com/office/drawing/2014/main" id="{E9D68915-D4D7-8E42-B029-E9EFFF06A8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69123" y="4643449"/>
            <a:ext cx="392968" cy="392968"/>
          </a:xfrm>
          <a:prstGeom prst="rect">
            <a:avLst/>
          </a:prstGeom>
        </p:spPr>
      </p:pic>
      <p:pic>
        <p:nvPicPr>
          <p:cNvPr id="16" name="Graphic 15">
            <a:extLst>
              <a:ext uri="{FF2B5EF4-FFF2-40B4-BE49-F238E27FC236}">
                <a16:creationId xmlns:a16="http://schemas.microsoft.com/office/drawing/2014/main" id="{05CDFD39-87D6-3A45-8607-68BF133ED2A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288044" y="4636530"/>
            <a:ext cx="392970" cy="392970"/>
          </a:xfrm>
          <a:prstGeom prst="rect">
            <a:avLst/>
          </a:prstGeom>
        </p:spPr>
      </p:pic>
      <p:pic>
        <p:nvPicPr>
          <p:cNvPr id="44" name="Graphic 43">
            <a:extLst>
              <a:ext uri="{FF2B5EF4-FFF2-40B4-BE49-F238E27FC236}">
                <a16:creationId xmlns:a16="http://schemas.microsoft.com/office/drawing/2014/main" id="{FA883A2C-1719-6D4D-9392-4854A5EC24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78761" y="3483479"/>
            <a:ext cx="369937" cy="369937"/>
          </a:xfrm>
          <a:prstGeom prst="rect">
            <a:avLst/>
          </a:prstGeom>
        </p:spPr>
      </p:pic>
      <p:pic>
        <p:nvPicPr>
          <p:cNvPr id="47" name="Graphic 46">
            <a:extLst>
              <a:ext uri="{FF2B5EF4-FFF2-40B4-BE49-F238E27FC236}">
                <a16:creationId xmlns:a16="http://schemas.microsoft.com/office/drawing/2014/main" id="{976EF38E-985E-1543-A0D4-941F89163E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15823" y="3679012"/>
            <a:ext cx="369937" cy="369937"/>
          </a:xfrm>
          <a:prstGeom prst="rect">
            <a:avLst/>
          </a:prstGeom>
        </p:spPr>
      </p:pic>
      <p:pic>
        <p:nvPicPr>
          <p:cNvPr id="52" name="Graphic 51">
            <a:extLst>
              <a:ext uri="{FF2B5EF4-FFF2-40B4-BE49-F238E27FC236}">
                <a16:creationId xmlns:a16="http://schemas.microsoft.com/office/drawing/2014/main" id="{F5030643-33F0-1C42-A1AA-D2BC8C5494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186522" y="3317191"/>
            <a:ext cx="361821" cy="361821"/>
          </a:xfrm>
          <a:prstGeom prst="rect">
            <a:avLst/>
          </a:prstGeom>
        </p:spPr>
      </p:pic>
    </p:spTree>
    <p:extLst>
      <p:ext uri="{BB962C8B-B14F-4D97-AF65-F5344CB8AC3E}">
        <p14:creationId xmlns:p14="http://schemas.microsoft.com/office/powerpoint/2010/main" val="124628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8B5EC30-4846-DB40-B91A-674D6A3B0052}"/>
              </a:ext>
            </a:extLst>
          </p:cNvPr>
          <p:cNvPicPr>
            <a:picLocks noChangeAspect="1"/>
          </p:cNvPicPr>
          <p:nvPr/>
        </p:nvPicPr>
        <p:blipFill>
          <a:blip r:embed="rId3"/>
          <a:stretch>
            <a:fillRect/>
          </a:stretch>
        </p:blipFill>
        <p:spPr>
          <a:xfrm>
            <a:off x="8897424" y="2606360"/>
            <a:ext cx="1645277" cy="1645277"/>
          </a:xfrm>
          <a:prstGeom prst="rect">
            <a:avLst/>
          </a:prstGeom>
        </p:spPr>
      </p:pic>
      <p:pic>
        <p:nvPicPr>
          <p:cNvPr id="13" name="Picture 12">
            <a:extLst>
              <a:ext uri="{FF2B5EF4-FFF2-40B4-BE49-F238E27FC236}">
                <a16:creationId xmlns:a16="http://schemas.microsoft.com/office/drawing/2014/main" id="{5F599FD6-D5E9-CE45-82B2-BEF78369EFD3}"/>
              </a:ext>
            </a:extLst>
          </p:cNvPr>
          <p:cNvPicPr>
            <a:picLocks noChangeAspect="1"/>
          </p:cNvPicPr>
          <p:nvPr/>
        </p:nvPicPr>
        <p:blipFill>
          <a:blip r:embed="rId4"/>
          <a:stretch>
            <a:fillRect/>
          </a:stretch>
        </p:blipFill>
        <p:spPr>
          <a:xfrm>
            <a:off x="6733266" y="2621010"/>
            <a:ext cx="1546742" cy="1546742"/>
          </a:xfrm>
          <a:prstGeom prst="rect">
            <a:avLst/>
          </a:prstGeom>
        </p:spPr>
      </p:pic>
      <p:pic>
        <p:nvPicPr>
          <p:cNvPr id="10" name="Picture 9">
            <a:extLst>
              <a:ext uri="{FF2B5EF4-FFF2-40B4-BE49-F238E27FC236}">
                <a16:creationId xmlns:a16="http://schemas.microsoft.com/office/drawing/2014/main" id="{C62A48D2-0616-B248-A277-124CF7E74856}"/>
              </a:ext>
            </a:extLst>
          </p:cNvPr>
          <p:cNvPicPr>
            <a:picLocks noChangeAspect="1"/>
          </p:cNvPicPr>
          <p:nvPr/>
        </p:nvPicPr>
        <p:blipFill>
          <a:blip r:embed="rId5"/>
          <a:stretch>
            <a:fillRect/>
          </a:stretch>
        </p:blipFill>
        <p:spPr>
          <a:xfrm>
            <a:off x="4306798" y="2122914"/>
            <a:ext cx="1722634" cy="2701815"/>
          </a:xfrm>
          <a:prstGeom prst="rect">
            <a:avLst/>
          </a:prstGeom>
        </p:spPr>
      </p:pic>
      <p:pic>
        <p:nvPicPr>
          <p:cNvPr id="8" name="Picture 7">
            <a:extLst>
              <a:ext uri="{FF2B5EF4-FFF2-40B4-BE49-F238E27FC236}">
                <a16:creationId xmlns:a16="http://schemas.microsoft.com/office/drawing/2014/main" id="{8FBBE9F9-F980-EC46-9576-B87DA7E26234}"/>
              </a:ext>
            </a:extLst>
          </p:cNvPr>
          <p:cNvPicPr>
            <a:picLocks noChangeAspect="1"/>
          </p:cNvPicPr>
          <p:nvPr/>
        </p:nvPicPr>
        <p:blipFill>
          <a:blip r:embed="rId6"/>
          <a:stretch>
            <a:fillRect/>
          </a:stretch>
        </p:blipFill>
        <p:spPr>
          <a:xfrm>
            <a:off x="1878281" y="2093041"/>
            <a:ext cx="1756661" cy="2755184"/>
          </a:xfrm>
          <a:prstGeom prst="rect">
            <a:avLst/>
          </a:prstGeom>
        </p:spPr>
      </p:pic>
      <p:pic>
        <p:nvPicPr>
          <p:cNvPr id="4" name="Picture 3">
            <a:extLst>
              <a:ext uri="{FF2B5EF4-FFF2-40B4-BE49-F238E27FC236}">
                <a16:creationId xmlns:a16="http://schemas.microsoft.com/office/drawing/2014/main" id="{9D55BC1F-23AA-ED42-BBF5-104C3A6BD09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38635" t="2010" r="30939" b="1633"/>
          <a:stretch/>
        </p:blipFill>
        <p:spPr>
          <a:xfrm>
            <a:off x="0" y="0"/>
            <a:ext cx="1387726" cy="6858000"/>
          </a:xfrm>
          <a:prstGeom prst="rect">
            <a:avLst/>
          </a:prstGeom>
        </p:spPr>
      </p:pic>
      <p:pic>
        <p:nvPicPr>
          <p:cNvPr id="7" name="Picture 6">
            <a:extLst>
              <a:ext uri="{FF2B5EF4-FFF2-40B4-BE49-F238E27FC236}">
                <a16:creationId xmlns:a16="http://schemas.microsoft.com/office/drawing/2014/main" id="{167EF361-02C8-1B47-9771-14F2C3B9B18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60351" t="1683" r="8477" b="1639"/>
          <a:stretch/>
        </p:blipFill>
        <p:spPr>
          <a:xfrm>
            <a:off x="10804274" y="0"/>
            <a:ext cx="1387726" cy="6858000"/>
          </a:xfrm>
          <a:prstGeom prst="rect">
            <a:avLst/>
          </a:prstGeom>
        </p:spPr>
      </p:pic>
      <p:sp>
        <p:nvSpPr>
          <p:cNvPr id="12" name="Title 7">
            <a:extLst>
              <a:ext uri="{FF2B5EF4-FFF2-40B4-BE49-F238E27FC236}">
                <a16:creationId xmlns:a16="http://schemas.microsoft.com/office/drawing/2014/main" id="{79B6569B-A34D-064F-90F2-E92E94E8169E}"/>
              </a:ext>
            </a:extLst>
          </p:cNvPr>
          <p:cNvSpPr txBox="1">
            <a:spLocks/>
          </p:cNvSpPr>
          <p:nvPr/>
        </p:nvSpPr>
        <p:spPr>
          <a:xfrm>
            <a:off x="1934800" y="0"/>
            <a:ext cx="8322399" cy="1040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dirty="0">
                <a:latin typeface="Bradley Hand" pitchFamily="2" charset="77"/>
              </a:rPr>
              <a:t>IMAGE PREPROCESSING</a:t>
            </a:r>
          </a:p>
        </p:txBody>
      </p:sp>
      <p:sp>
        <p:nvSpPr>
          <p:cNvPr id="11" name="Slide Number Placeholder 10">
            <a:extLst>
              <a:ext uri="{FF2B5EF4-FFF2-40B4-BE49-F238E27FC236}">
                <a16:creationId xmlns:a16="http://schemas.microsoft.com/office/drawing/2014/main" id="{8491BC2C-E776-4547-90FC-4482C8B30E3F}"/>
              </a:ext>
            </a:extLst>
          </p:cNvPr>
          <p:cNvSpPr>
            <a:spLocks noGrp="1"/>
          </p:cNvSpPr>
          <p:nvPr>
            <p:ph type="sldNum" sz="quarter" idx="12"/>
          </p:nvPr>
        </p:nvSpPr>
        <p:spPr/>
        <p:txBody>
          <a:bodyPr/>
          <a:lstStyle/>
          <a:p>
            <a:fld id="{684E7E2A-AC76-EF47-ADFA-B4F2A5A19720}" type="slidenum">
              <a:rPr lang="en-US" smtClean="0"/>
              <a:t>7</a:t>
            </a:fld>
            <a:endParaRPr lang="en-US" dirty="0"/>
          </a:p>
        </p:txBody>
      </p:sp>
      <p:cxnSp>
        <p:nvCxnSpPr>
          <p:cNvPr id="14" name="Straight Arrow Connector 13">
            <a:extLst>
              <a:ext uri="{FF2B5EF4-FFF2-40B4-BE49-F238E27FC236}">
                <a16:creationId xmlns:a16="http://schemas.microsoft.com/office/drawing/2014/main" id="{EC88F9A5-FD11-394D-A37E-9115C53515EA}"/>
              </a:ext>
            </a:extLst>
          </p:cNvPr>
          <p:cNvCxnSpPr/>
          <p:nvPr/>
        </p:nvCxnSpPr>
        <p:spPr>
          <a:xfrm>
            <a:off x="3737610" y="3428999"/>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46C4E25-C1D3-6D49-B804-F1E656CF8D73}"/>
              </a:ext>
            </a:extLst>
          </p:cNvPr>
          <p:cNvCxnSpPr/>
          <p:nvPr/>
        </p:nvCxnSpPr>
        <p:spPr>
          <a:xfrm>
            <a:off x="6176010" y="3428999"/>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64E1BE8-6098-D640-BE7D-4D4A9B98DDB3}"/>
              </a:ext>
            </a:extLst>
          </p:cNvPr>
          <p:cNvCxnSpPr/>
          <p:nvPr/>
        </p:nvCxnSpPr>
        <p:spPr>
          <a:xfrm>
            <a:off x="8364448" y="3428999"/>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1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9C2B03E-3F5A-3D4B-8392-9FF2951AA3A1}"/>
              </a:ext>
            </a:extLst>
          </p:cNvPr>
          <p:cNvPicPr>
            <a:picLocks noChangeAspect="1"/>
          </p:cNvPicPr>
          <p:nvPr/>
        </p:nvPicPr>
        <p:blipFill>
          <a:blip r:embed="rId3"/>
          <a:stretch>
            <a:fillRect/>
          </a:stretch>
        </p:blipFill>
        <p:spPr>
          <a:xfrm>
            <a:off x="3093532" y="2859341"/>
            <a:ext cx="5916304" cy="3877124"/>
          </a:xfrm>
          <a:prstGeom prst="rect">
            <a:avLst/>
          </a:prstGeom>
        </p:spPr>
      </p:pic>
      <p:pic>
        <p:nvPicPr>
          <p:cNvPr id="4" name="Picture 3">
            <a:extLst>
              <a:ext uri="{FF2B5EF4-FFF2-40B4-BE49-F238E27FC236}">
                <a16:creationId xmlns:a16="http://schemas.microsoft.com/office/drawing/2014/main" id="{9D55BC1F-23AA-ED42-BBF5-104C3A6BD09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8635" t="2010" r="30939" b="1633"/>
          <a:stretch/>
        </p:blipFill>
        <p:spPr>
          <a:xfrm>
            <a:off x="0" y="0"/>
            <a:ext cx="1387726" cy="6858000"/>
          </a:xfrm>
          <a:prstGeom prst="rect">
            <a:avLst/>
          </a:prstGeom>
        </p:spPr>
      </p:pic>
      <p:pic>
        <p:nvPicPr>
          <p:cNvPr id="7" name="Picture 6">
            <a:extLst>
              <a:ext uri="{FF2B5EF4-FFF2-40B4-BE49-F238E27FC236}">
                <a16:creationId xmlns:a16="http://schemas.microsoft.com/office/drawing/2014/main" id="{167EF361-02C8-1B47-9771-14F2C3B9B18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60351" t="1683" r="8477" b="1639"/>
          <a:stretch/>
        </p:blipFill>
        <p:spPr>
          <a:xfrm>
            <a:off x="10804274" y="0"/>
            <a:ext cx="1387726" cy="6858000"/>
          </a:xfrm>
          <a:prstGeom prst="rect">
            <a:avLst/>
          </a:prstGeom>
        </p:spPr>
      </p:pic>
      <p:sp>
        <p:nvSpPr>
          <p:cNvPr id="12" name="Title 7">
            <a:extLst>
              <a:ext uri="{FF2B5EF4-FFF2-40B4-BE49-F238E27FC236}">
                <a16:creationId xmlns:a16="http://schemas.microsoft.com/office/drawing/2014/main" id="{79B6569B-A34D-064F-90F2-E92E94E8169E}"/>
              </a:ext>
            </a:extLst>
          </p:cNvPr>
          <p:cNvSpPr txBox="1">
            <a:spLocks/>
          </p:cNvSpPr>
          <p:nvPr/>
        </p:nvSpPr>
        <p:spPr>
          <a:xfrm>
            <a:off x="1387726" y="0"/>
            <a:ext cx="9416548" cy="1040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dirty="0">
                <a:latin typeface="Bradley Hand" pitchFamily="2" charset="77"/>
              </a:rPr>
              <a:t>CONVOLUTIONAL AUTOENCODER</a:t>
            </a:r>
          </a:p>
        </p:txBody>
      </p:sp>
      <p:sp>
        <p:nvSpPr>
          <p:cNvPr id="11" name="Slide Number Placeholder 10">
            <a:extLst>
              <a:ext uri="{FF2B5EF4-FFF2-40B4-BE49-F238E27FC236}">
                <a16:creationId xmlns:a16="http://schemas.microsoft.com/office/drawing/2014/main" id="{8491BC2C-E776-4547-90FC-4482C8B30E3F}"/>
              </a:ext>
            </a:extLst>
          </p:cNvPr>
          <p:cNvSpPr>
            <a:spLocks noGrp="1"/>
          </p:cNvSpPr>
          <p:nvPr>
            <p:ph type="sldNum" sz="quarter" idx="12"/>
          </p:nvPr>
        </p:nvSpPr>
        <p:spPr>
          <a:xfrm>
            <a:off x="8610600" y="6356350"/>
            <a:ext cx="2743200" cy="365125"/>
          </a:xfrm>
        </p:spPr>
        <p:txBody>
          <a:bodyPr/>
          <a:lstStyle/>
          <a:p>
            <a:fld id="{684E7E2A-AC76-EF47-ADFA-B4F2A5A19720}" type="slidenum">
              <a:rPr lang="en-US" smtClean="0"/>
              <a:t>8</a:t>
            </a:fld>
            <a:endParaRPr lang="en-US" dirty="0"/>
          </a:p>
        </p:txBody>
      </p:sp>
      <p:cxnSp>
        <p:nvCxnSpPr>
          <p:cNvPr id="38" name="Straight Arrow Connector 37">
            <a:extLst>
              <a:ext uri="{FF2B5EF4-FFF2-40B4-BE49-F238E27FC236}">
                <a16:creationId xmlns:a16="http://schemas.microsoft.com/office/drawing/2014/main" id="{064E1BE8-6098-D640-BE7D-4D4A9B98DDB3}"/>
              </a:ext>
            </a:extLst>
          </p:cNvPr>
          <p:cNvCxnSpPr/>
          <p:nvPr/>
        </p:nvCxnSpPr>
        <p:spPr>
          <a:xfrm>
            <a:off x="3232378" y="1975345"/>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EAB8F4D9-DD75-0241-97CB-3682206EE42B}"/>
              </a:ext>
            </a:extLst>
          </p:cNvPr>
          <p:cNvSpPr/>
          <p:nvPr/>
        </p:nvSpPr>
        <p:spPr>
          <a:xfrm>
            <a:off x="3830644" y="1300983"/>
            <a:ext cx="1378924" cy="13487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cxnSp>
        <p:nvCxnSpPr>
          <p:cNvPr id="17" name="Straight Arrow Connector 16">
            <a:extLst>
              <a:ext uri="{FF2B5EF4-FFF2-40B4-BE49-F238E27FC236}">
                <a16:creationId xmlns:a16="http://schemas.microsoft.com/office/drawing/2014/main" id="{A7D61249-4E36-A442-837E-2EFF2BD2521B}"/>
              </a:ext>
            </a:extLst>
          </p:cNvPr>
          <p:cNvCxnSpPr/>
          <p:nvPr/>
        </p:nvCxnSpPr>
        <p:spPr>
          <a:xfrm>
            <a:off x="6381507" y="1975343"/>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C8314F7-C3C9-7F47-A68A-793FAAF135D2}"/>
              </a:ext>
            </a:extLst>
          </p:cNvPr>
          <p:cNvSpPr/>
          <p:nvPr/>
        </p:nvSpPr>
        <p:spPr>
          <a:xfrm>
            <a:off x="7054068" y="1297173"/>
            <a:ext cx="1378924" cy="13487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p>
        </p:txBody>
      </p:sp>
      <p:cxnSp>
        <p:nvCxnSpPr>
          <p:cNvPr id="19" name="Straight Arrow Connector 18">
            <a:extLst>
              <a:ext uri="{FF2B5EF4-FFF2-40B4-BE49-F238E27FC236}">
                <a16:creationId xmlns:a16="http://schemas.microsoft.com/office/drawing/2014/main" id="{A4F579EB-E981-3742-A06A-97EE01B19312}"/>
              </a:ext>
            </a:extLst>
          </p:cNvPr>
          <p:cNvCxnSpPr/>
          <p:nvPr/>
        </p:nvCxnSpPr>
        <p:spPr>
          <a:xfrm>
            <a:off x="5375667" y="1979154"/>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9020D31-F6A1-CB4C-B72C-6869A2BA4C40}"/>
              </a:ext>
            </a:extLst>
          </p:cNvPr>
          <p:cNvCxnSpPr/>
          <p:nvPr/>
        </p:nvCxnSpPr>
        <p:spPr>
          <a:xfrm>
            <a:off x="8610600" y="1987899"/>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EBBEEFA-1D1B-BF49-855A-02CFD8D94F83}"/>
              </a:ext>
            </a:extLst>
          </p:cNvPr>
          <p:cNvCxnSpPr>
            <a:cxnSpLocks/>
            <a:stCxn id="36" idx="4"/>
          </p:cNvCxnSpPr>
          <p:nvPr/>
        </p:nvCxnSpPr>
        <p:spPr>
          <a:xfrm>
            <a:off x="6106625" y="2662260"/>
            <a:ext cx="0" cy="7726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Content Placeholder 2">
            <a:extLst>
              <a:ext uri="{FF2B5EF4-FFF2-40B4-BE49-F238E27FC236}">
                <a16:creationId xmlns:a16="http://schemas.microsoft.com/office/drawing/2014/main" id="{AE0ABA0C-122A-4D48-912B-7686BC3D0258}"/>
              </a:ext>
            </a:extLst>
          </p:cNvPr>
          <p:cNvSpPr txBox="1">
            <a:spLocks/>
          </p:cNvSpPr>
          <p:nvPr/>
        </p:nvSpPr>
        <p:spPr>
          <a:xfrm>
            <a:off x="5355088" y="2863535"/>
            <a:ext cx="1999217" cy="559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PCA</a:t>
            </a:r>
          </a:p>
        </p:txBody>
      </p:sp>
      <p:pic>
        <p:nvPicPr>
          <p:cNvPr id="20" name="Picture 19">
            <a:extLst>
              <a:ext uri="{FF2B5EF4-FFF2-40B4-BE49-F238E27FC236}">
                <a16:creationId xmlns:a16="http://schemas.microsoft.com/office/drawing/2014/main" id="{BC325C6C-78DC-C24A-AFFB-1A8392D386A3}"/>
              </a:ext>
            </a:extLst>
          </p:cNvPr>
          <p:cNvPicPr>
            <a:picLocks noChangeAspect="1"/>
          </p:cNvPicPr>
          <p:nvPr/>
        </p:nvPicPr>
        <p:blipFill>
          <a:blip r:embed="rId6"/>
          <a:stretch>
            <a:fillRect/>
          </a:stretch>
        </p:blipFill>
        <p:spPr>
          <a:xfrm>
            <a:off x="1551652" y="1152705"/>
            <a:ext cx="1645277" cy="1645277"/>
          </a:xfrm>
          <a:prstGeom prst="rect">
            <a:avLst/>
          </a:prstGeom>
        </p:spPr>
      </p:pic>
      <p:pic>
        <p:nvPicPr>
          <p:cNvPr id="2" name="Picture 1">
            <a:extLst>
              <a:ext uri="{FF2B5EF4-FFF2-40B4-BE49-F238E27FC236}">
                <a16:creationId xmlns:a16="http://schemas.microsoft.com/office/drawing/2014/main" id="{5516511D-EB37-1E42-B5A9-810BDEF28078}"/>
              </a:ext>
            </a:extLst>
          </p:cNvPr>
          <p:cNvPicPr>
            <a:picLocks noChangeAspect="1"/>
          </p:cNvPicPr>
          <p:nvPr/>
        </p:nvPicPr>
        <p:blipFill>
          <a:blip r:embed="rId7"/>
          <a:stretch>
            <a:fillRect/>
          </a:stretch>
        </p:blipFill>
        <p:spPr>
          <a:xfrm>
            <a:off x="9145676" y="1152705"/>
            <a:ext cx="1580348" cy="1580348"/>
          </a:xfrm>
          <a:prstGeom prst="rect">
            <a:avLst/>
          </a:prstGeom>
        </p:spPr>
      </p:pic>
      <p:pic>
        <p:nvPicPr>
          <p:cNvPr id="16" name="Picture 15">
            <a:extLst>
              <a:ext uri="{FF2B5EF4-FFF2-40B4-BE49-F238E27FC236}">
                <a16:creationId xmlns:a16="http://schemas.microsoft.com/office/drawing/2014/main" id="{F600CE5A-5077-0047-B8EA-2D1D78687F22}"/>
              </a:ext>
            </a:extLst>
          </p:cNvPr>
          <p:cNvPicPr>
            <a:picLocks noChangeAspect="1"/>
          </p:cNvPicPr>
          <p:nvPr/>
        </p:nvPicPr>
        <p:blipFill rotWithShape="1">
          <a:blip r:embed="rId8"/>
          <a:srcRect l="6788" t="3227" r="8529" b="4395"/>
          <a:stretch/>
        </p:blipFill>
        <p:spPr>
          <a:xfrm>
            <a:off x="5922252" y="1526982"/>
            <a:ext cx="368747" cy="921833"/>
          </a:xfrm>
          <a:prstGeom prst="rect">
            <a:avLst/>
          </a:prstGeom>
        </p:spPr>
      </p:pic>
      <p:sp>
        <p:nvSpPr>
          <p:cNvPr id="36" name="Oval 35">
            <a:extLst>
              <a:ext uri="{FF2B5EF4-FFF2-40B4-BE49-F238E27FC236}">
                <a16:creationId xmlns:a16="http://schemas.microsoft.com/office/drawing/2014/main" id="{97726DFF-F6A8-1547-9345-A233939C1749}"/>
              </a:ext>
            </a:extLst>
          </p:cNvPr>
          <p:cNvSpPr/>
          <p:nvPr/>
        </p:nvSpPr>
        <p:spPr>
          <a:xfrm>
            <a:off x="5748045" y="1313536"/>
            <a:ext cx="717159" cy="1348724"/>
          </a:xfrm>
          <a:prstGeom prst="ellipse">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224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6" grpId="0"/>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B3ACEDBB-F9B2-1A4E-B452-3180BA0CA3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309" t="3274" r="88259" b="1693"/>
          <a:stretch/>
        </p:blipFill>
        <p:spPr>
          <a:xfrm rot="5400000">
            <a:off x="5739821" y="405821"/>
            <a:ext cx="698897" cy="12205461"/>
          </a:xfrm>
          <a:prstGeom prst="rect">
            <a:avLst/>
          </a:prstGeom>
        </p:spPr>
      </p:pic>
      <p:pic>
        <p:nvPicPr>
          <p:cNvPr id="50" name="Picture 49">
            <a:extLst>
              <a:ext uri="{FF2B5EF4-FFF2-40B4-BE49-F238E27FC236}">
                <a16:creationId xmlns:a16="http://schemas.microsoft.com/office/drawing/2014/main" id="{E1795502-0A63-FD46-89A6-142A4AA9B2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309" t="3274" r="88259" b="1693"/>
          <a:stretch/>
        </p:blipFill>
        <p:spPr>
          <a:xfrm rot="16200000">
            <a:off x="5739820" y="-5753416"/>
            <a:ext cx="698897" cy="12205461"/>
          </a:xfrm>
          <a:prstGeom prst="rect">
            <a:avLst/>
          </a:prstGeom>
        </p:spPr>
      </p:pic>
      <p:sp>
        <p:nvSpPr>
          <p:cNvPr id="12" name="Title 7">
            <a:extLst>
              <a:ext uri="{FF2B5EF4-FFF2-40B4-BE49-F238E27FC236}">
                <a16:creationId xmlns:a16="http://schemas.microsoft.com/office/drawing/2014/main" id="{79B6569B-A34D-064F-90F2-E92E94E8169E}"/>
              </a:ext>
            </a:extLst>
          </p:cNvPr>
          <p:cNvSpPr txBox="1">
            <a:spLocks/>
          </p:cNvSpPr>
          <p:nvPr/>
        </p:nvSpPr>
        <p:spPr>
          <a:xfrm>
            <a:off x="1934801" y="0"/>
            <a:ext cx="8322399" cy="8400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dirty="0">
                <a:latin typeface="Bradley Hand" pitchFamily="2" charset="77"/>
              </a:rPr>
              <a:t>CLUSTER 1 – neat </a:t>
            </a:r>
          </a:p>
        </p:txBody>
      </p:sp>
      <p:sp>
        <p:nvSpPr>
          <p:cNvPr id="2" name="Slide Number Placeholder 1">
            <a:extLst>
              <a:ext uri="{FF2B5EF4-FFF2-40B4-BE49-F238E27FC236}">
                <a16:creationId xmlns:a16="http://schemas.microsoft.com/office/drawing/2014/main" id="{404F1F43-A1F2-4043-9833-40AB4AAF2DBC}"/>
              </a:ext>
            </a:extLst>
          </p:cNvPr>
          <p:cNvSpPr>
            <a:spLocks noGrp="1"/>
          </p:cNvSpPr>
          <p:nvPr>
            <p:ph type="sldNum" sz="quarter" idx="12"/>
          </p:nvPr>
        </p:nvSpPr>
        <p:spPr/>
        <p:txBody>
          <a:bodyPr/>
          <a:lstStyle/>
          <a:p>
            <a:fld id="{684E7E2A-AC76-EF47-ADFA-B4F2A5A19720}" type="slidenum">
              <a:rPr lang="en-US" smtClean="0"/>
              <a:t>9</a:t>
            </a:fld>
            <a:endParaRPr lang="en-US"/>
          </a:p>
        </p:txBody>
      </p:sp>
      <p:pic>
        <p:nvPicPr>
          <p:cNvPr id="11" name="Picture 10">
            <a:extLst>
              <a:ext uri="{FF2B5EF4-FFF2-40B4-BE49-F238E27FC236}">
                <a16:creationId xmlns:a16="http://schemas.microsoft.com/office/drawing/2014/main" id="{E9476CDD-0159-D243-8D75-F2A1801CFEF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643" r="4337" b="72252"/>
          <a:stretch/>
        </p:blipFill>
        <p:spPr>
          <a:xfrm>
            <a:off x="4818363" y="872363"/>
            <a:ext cx="3792238" cy="1396303"/>
          </a:xfrm>
          <a:prstGeom prst="rect">
            <a:avLst/>
          </a:prstGeom>
        </p:spPr>
      </p:pic>
      <p:pic>
        <p:nvPicPr>
          <p:cNvPr id="40" name="Picture 39">
            <a:extLst>
              <a:ext uri="{FF2B5EF4-FFF2-40B4-BE49-F238E27FC236}">
                <a16:creationId xmlns:a16="http://schemas.microsoft.com/office/drawing/2014/main" id="{E81CD1BF-1DE5-EE44-A679-B157EF39C42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967" t="9109" r="4663" b="61956"/>
          <a:stretch/>
        </p:blipFill>
        <p:spPr>
          <a:xfrm>
            <a:off x="467501" y="935878"/>
            <a:ext cx="3993284" cy="1896861"/>
          </a:xfrm>
          <a:prstGeom prst="rect">
            <a:avLst/>
          </a:prstGeom>
        </p:spPr>
      </p:pic>
      <p:pic>
        <p:nvPicPr>
          <p:cNvPr id="42" name="Picture 41">
            <a:extLst>
              <a:ext uri="{FF2B5EF4-FFF2-40B4-BE49-F238E27FC236}">
                <a16:creationId xmlns:a16="http://schemas.microsoft.com/office/drawing/2014/main" id="{EB2D3E3B-50A1-0743-88B8-B3EC67D5DF8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33013" b="43476"/>
          <a:stretch/>
        </p:blipFill>
        <p:spPr>
          <a:xfrm>
            <a:off x="1823173" y="3005386"/>
            <a:ext cx="2936153" cy="1084792"/>
          </a:xfrm>
          <a:prstGeom prst="rect">
            <a:avLst/>
          </a:prstGeom>
        </p:spPr>
      </p:pic>
      <p:pic>
        <p:nvPicPr>
          <p:cNvPr id="44" name="Picture 43">
            <a:extLst>
              <a:ext uri="{FF2B5EF4-FFF2-40B4-BE49-F238E27FC236}">
                <a16:creationId xmlns:a16="http://schemas.microsoft.com/office/drawing/2014/main" id="{69D8F14D-53AE-8648-A816-79653A7A291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1124" t="21887" r="3646" b="45754"/>
          <a:stretch/>
        </p:blipFill>
        <p:spPr>
          <a:xfrm>
            <a:off x="8013421" y="3740740"/>
            <a:ext cx="3937558" cy="2161322"/>
          </a:xfrm>
          <a:prstGeom prst="rect">
            <a:avLst/>
          </a:prstGeom>
        </p:spPr>
      </p:pic>
      <p:pic>
        <p:nvPicPr>
          <p:cNvPr id="46" name="Picture 45">
            <a:extLst>
              <a:ext uri="{FF2B5EF4-FFF2-40B4-BE49-F238E27FC236}">
                <a16:creationId xmlns:a16="http://schemas.microsoft.com/office/drawing/2014/main" id="{0EED1235-7EAC-824A-8067-112811243B9B}"/>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34414" r="5943" b="32703"/>
          <a:stretch/>
        </p:blipFill>
        <p:spPr>
          <a:xfrm>
            <a:off x="4818362" y="4311133"/>
            <a:ext cx="3074932" cy="1689388"/>
          </a:xfrm>
          <a:prstGeom prst="rect">
            <a:avLst/>
          </a:prstGeom>
        </p:spPr>
      </p:pic>
      <p:pic>
        <p:nvPicPr>
          <p:cNvPr id="48" name="Picture 47">
            <a:extLst>
              <a:ext uri="{FF2B5EF4-FFF2-40B4-BE49-F238E27FC236}">
                <a16:creationId xmlns:a16="http://schemas.microsoft.com/office/drawing/2014/main" id="{AC8EDC57-013D-A14A-A2F4-86DC12DA124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482"/>
          <a:stretch/>
        </p:blipFill>
        <p:spPr>
          <a:xfrm>
            <a:off x="1052721" y="4311133"/>
            <a:ext cx="3624539" cy="1208134"/>
          </a:xfrm>
          <a:prstGeom prst="rect">
            <a:avLst/>
          </a:prstGeom>
        </p:spPr>
      </p:pic>
      <p:pic>
        <p:nvPicPr>
          <p:cNvPr id="51" name="Picture 50">
            <a:extLst>
              <a:ext uri="{FF2B5EF4-FFF2-40B4-BE49-F238E27FC236}">
                <a16:creationId xmlns:a16="http://schemas.microsoft.com/office/drawing/2014/main" id="{670E96B9-3FDF-EE49-B1E4-162B69B1664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5349" t="4352" r="6068" b="50210"/>
          <a:stretch/>
        </p:blipFill>
        <p:spPr>
          <a:xfrm>
            <a:off x="8767356" y="1549660"/>
            <a:ext cx="2503170" cy="1989455"/>
          </a:xfrm>
          <a:prstGeom prst="rect">
            <a:avLst/>
          </a:prstGeom>
        </p:spPr>
      </p:pic>
      <p:pic>
        <p:nvPicPr>
          <p:cNvPr id="52" name="Picture 51">
            <a:extLst>
              <a:ext uri="{FF2B5EF4-FFF2-40B4-BE49-F238E27FC236}">
                <a16:creationId xmlns:a16="http://schemas.microsoft.com/office/drawing/2014/main" id="{706E9D8B-BDA3-8341-BC6C-F872477FAF1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6485" t="23650" b="43121"/>
          <a:stretch/>
        </p:blipFill>
        <p:spPr>
          <a:xfrm>
            <a:off x="5057867" y="2337007"/>
            <a:ext cx="2673350" cy="1826801"/>
          </a:xfrm>
          <a:prstGeom prst="rect">
            <a:avLst/>
          </a:prstGeom>
        </p:spPr>
      </p:pic>
    </p:spTree>
    <p:extLst>
      <p:ext uri="{BB962C8B-B14F-4D97-AF65-F5344CB8AC3E}">
        <p14:creationId xmlns:p14="http://schemas.microsoft.com/office/powerpoint/2010/main" val="102738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13895</TotalTime>
  <Words>1069</Words>
  <Application>Microsoft Macintosh PowerPoint</Application>
  <PresentationFormat>Widescreen</PresentationFormat>
  <Paragraphs>130</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Bradley Hand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LAUREN DIANE WHITMIRE</dc:creator>
  <cp:keywords/>
  <dc:description/>
  <cp:lastModifiedBy>LAUREN D WHITMIRE</cp:lastModifiedBy>
  <cp:revision>202</cp:revision>
  <cp:lastPrinted>2019-07-29T15:07:05Z</cp:lastPrinted>
  <dcterms:created xsi:type="dcterms:W3CDTF">2019-06-10T23:47:23Z</dcterms:created>
  <dcterms:modified xsi:type="dcterms:W3CDTF">2019-07-29T15:07:52Z</dcterms:modified>
  <cp:category/>
</cp:coreProperties>
</file>